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8" r:id="rId2"/>
    <p:sldMasterId id="2147483666" r:id="rId3"/>
    <p:sldMasterId id="2147483690" r:id="rId4"/>
    <p:sldMasterId id="2147483694" r:id="rId5"/>
    <p:sldMasterId id="2147483698" r:id="rId6"/>
  </p:sldMasterIdLst>
  <p:notesMasterIdLst>
    <p:notesMasterId r:id="rId16"/>
  </p:notesMasterIdLst>
  <p:handoutMasterIdLst>
    <p:handoutMasterId r:id="rId17"/>
  </p:handoutMasterIdLst>
  <p:sldIdLst>
    <p:sldId id="256" r:id="rId7"/>
    <p:sldId id="320" r:id="rId8"/>
    <p:sldId id="330" r:id="rId9"/>
    <p:sldId id="270" r:id="rId10"/>
    <p:sldId id="265" r:id="rId11"/>
    <p:sldId id="333" r:id="rId12"/>
    <p:sldId id="332" r:id="rId13"/>
    <p:sldId id="335" r:id="rId14"/>
    <p:sldId id="293" r:id="rId15"/>
  </p:sldIdLst>
  <p:sldSz cx="9144000" cy="6858000" type="screen4x3"/>
  <p:notesSz cx="6797675" cy="9874250"/>
  <p:defaultTextStyle>
    <a:defPPr>
      <a:defRPr lang="en-US"/>
    </a:defPPr>
    <a:lvl1pPr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56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28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00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7213" indent="1588" algn="l" defTabSz="4556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75"/>
    <a:srgbClr val="565959"/>
    <a:srgbClr val="00979B"/>
    <a:srgbClr val="FFF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0"/>
    <p:restoredTop sz="86407"/>
  </p:normalViewPr>
  <p:slideViewPr>
    <p:cSldViewPr snapToGrid="0" snapToObjects="1">
      <p:cViewPr varScale="1">
        <p:scale>
          <a:sx n="62" d="100"/>
          <a:sy n="62" d="100"/>
        </p:scale>
        <p:origin x="15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6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8541C1-8BEE-E54F-BBB3-A8F1F4AC2C8F}" type="doc">
      <dgm:prSet loTypeId="urn:microsoft.com/office/officeart/2005/8/layout/balanc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F04A84-02C2-D44D-B0D5-2214C8FA290E}">
      <dgm:prSet phldrT="[Text]"/>
      <dgm:spPr>
        <a:solidFill>
          <a:srgbClr val="004775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rgbClr val="FFFEFD"/>
              </a:solidFill>
            </a:rPr>
            <a:t>Exclusivity</a:t>
          </a:r>
        </a:p>
      </dgm:t>
    </dgm:pt>
    <dgm:pt modelId="{9F4AE078-EB3A-B843-905B-A6B32440DFD4}" type="parTrans" cxnId="{5AC8C122-29DB-A64A-A269-382BC6C11786}">
      <dgm:prSet/>
      <dgm:spPr/>
      <dgm:t>
        <a:bodyPr/>
        <a:lstStyle/>
        <a:p>
          <a:endParaRPr lang="en-US"/>
        </a:p>
      </dgm:t>
    </dgm:pt>
    <dgm:pt modelId="{BD1F5417-2BDD-B84A-BF40-C392989F6286}" type="sibTrans" cxnId="{5AC8C122-29DB-A64A-A269-382BC6C11786}">
      <dgm:prSet/>
      <dgm:spPr/>
      <dgm:t>
        <a:bodyPr/>
        <a:lstStyle/>
        <a:p>
          <a:endParaRPr lang="en-US"/>
        </a:p>
      </dgm:t>
    </dgm:pt>
    <dgm:pt modelId="{ADA976EF-73F0-8C46-B5D7-B4D044B1676C}">
      <dgm:prSet phldrT="[Text]"/>
      <dgm:spPr>
        <a:solidFill>
          <a:srgbClr val="004775"/>
        </a:solidFill>
        <a:ln>
          <a:solidFill>
            <a:srgbClr val="004775"/>
          </a:solidFill>
        </a:ln>
      </dgm:spPr>
      <dgm:t>
        <a:bodyPr/>
        <a:lstStyle/>
        <a:p>
          <a:r>
            <a:rPr lang="en-US" dirty="0"/>
            <a:t>Women face steeper tech adaptation curves in low-resource countries</a:t>
          </a:r>
        </a:p>
      </dgm:t>
    </dgm:pt>
    <dgm:pt modelId="{FC8434F7-5703-B142-845B-BB0CA47A9383}" type="parTrans" cxnId="{6FC3B2AA-B844-844C-BB66-859268C98664}">
      <dgm:prSet/>
      <dgm:spPr/>
      <dgm:t>
        <a:bodyPr/>
        <a:lstStyle/>
        <a:p>
          <a:endParaRPr lang="en-US"/>
        </a:p>
      </dgm:t>
    </dgm:pt>
    <dgm:pt modelId="{45A80B5E-6510-D04A-83FF-9E935FDA6F30}" type="sibTrans" cxnId="{6FC3B2AA-B844-844C-BB66-859268C98664}">
      <dgm:prSet/>
      <dgm:spPr/>
      <dgm:t>
        <a:bodyPr/>
        <a:lstStyle/>
        <a:p>
          <a:endParaRPr lang="en-US"/>
        </a:p>
      </dgm:t>
    </dgm:pt>
    <dgm:pt modelId="{4ECC9D43-4214-B444-907D-98315CF53888}">
      <dgm:prSet phldrT="[Text]"/>
      <dgm:spPr>
        <a:solidFill>
          <a:srgbClr val="00979B"/>
        </a:solidFill>
        <a:ln>
          <a:solidFill>
            <a:srgbClr val="00979B"/>
          </a:solidFill>
        </a:ln>
      </dgm:spPr>
      <dgm:t>
        <a:bodyPr/>
        <a:lstStyle/>
        <a:p>
          <a:r>
            <a:rPr lang="en-US" dirty="0"/>
            <a:t>Women can combine care-taking and political career aspirations</a:t>
          </a:r>
        </a:p>
      </dgm:t>
    </dgm:pt>
    <dgm:pt modelId="{1CBDF977-2960-C846-ABC1-4B0B0E890875}" type="parTrans" cxnId="{69A728E8-E7DF-BA47-B554-9E86BF5221CB}">
      <dgm:prSet/>
      <dgm:spPr/>
      <dgm:t>
        <a:bodyPr/>
        <a:lstStyle/>
        <a:p>
          <a:endParaRPr lang="en-US"/>
        </a:p>
      </dgm:t>
    </dgm:pt>
    <dgm:pt modelId="{86039072-E1F4-CF40-AE95-DD2E9EC4AE75}" type="sibTrans" cxnId="{69A728E8-E7DF-BA47-B554-9E86BF5221CB}">
      <dgm:prSet/>
      <dgm:spPr/>
      <dgm:t>
        <a:bodyPr/>
        <a:lstStyle/>
        <a:p>
          <a:endParaRPr lang="en-US"/>
        </a:p>
      </dgm:t>
    </dgm:pt>
    <dgm:pt modelId="{521E75DC-AA03-5340-93DA-C19C6C580196}">
      <dgm:prSet phldrT="[Text]"/>
      <dgm:spPr>
        <a:solidFill>
          <a:srgbClr val="00979B"/>
        </a:solidFill>
        <a:ln>
          <a:solidFill>
            <a:srgbClr val="00979B"/>
          </a:solidFill>
        </a:ln>
      </dgm:spPr>
      <dgm:t>
        <a:bodyPr/>
        <a:lstStyle/>
        <a:p>
          <a:r>
            <a:rPr lang="en-US" dirty="0"/>
            <a:t>Virtual voting promotes participation of PWDs and those with caring responsibilities</a:t>
          </a:r>
        </a:p>
      </dgm:t>
    </dgm:pt>
    <dgm:pt modelId="{D1535097-DD06-B643-8A5E-09BB993F69CF}" type="parTrans" cxnId="{602BDB71-7659-8E46-8A51-002CA8B26E92}">
      <dgm:prSet/>
      <dgm:spPr/>
      <dgm:t>
        <a:bodyPr/>
        <a:lstStyle/>
        <a:p>
          <a:endParaRPr lang="en-US"/>
        </a:p>
      </dgm:t>
    </dgm:pt>
    <dgm:pt modelId="{8FBFF1C5-175C-034D-BD26-C9EDB52EAED9}" type="sibTrans" cxnId="{602BDB71-7659-8E46-8A51-002CA8B26E92}">
      <dgm:prSet/>
      <dgm:spPr/>
      <dgm:t>
        <a:bodyPr/>
        <a:lstStyle/>
        <a:p>
          <a:endParaRPr lang="en-US"/>
        </a:p>
      </dgm:t>
    </dgm:pt>
    <dgm:pt modelId="{BCBBEA4D-A976-E04C-A798-C792883B75D6}">
      <dgm:prSet phldrT="[Text]"/>
      <dgm:spPr>
        <a:solidFill>
          <a:srgbClr val="004775"/>
        </a:solidFill>
        <a:ln>
          <a:solidFill>
            <a:srgbClr val="004775"/>
          </a:solidFill>
        </a:ln>
      </dgm:spPr>
      <dgm:t>
        <a:bodyPr/>
        <a:lstStyle/>
        <a:p>
          <a:r>
            <a:rPr lang="en-US" dirty="0"/>
            <a:t>Disruption of formal processes can cause reversion to past, exclusive practices</a:t>
          </a:r>
        </a:p>
      </dgm:t>
    </dgm:pt>
    <dgm:pt modelId="{1F394C39-2D72-C14F-83BE-B527BD260CF6}" type="parTrans" cxnId="{133CC7BC-1891-054C-BA59-BE2E3662421B}">
      <dgm:prSet/>
      <dgm:spPr/>
      <dgm:t>
        <a:bodyPr/>
        <a:lstStyle/>
        <a:p>
          <a:endParaRPr lang="en-US"/>
        </a:p>
      </dgm:t>
    </dgm:pt>
    <dgm:pt modelId="{731630F2-F4E0-604C-BCFF-2BCAB679BA5E}" type="sibTrans" cxnId="{133CC7BC-1891-054C-BA59-BE2E3662421B}">
      <dgm:prSet/>
      <dgm:spPr/>
      <dgm:t>
        <a:bodyPr/>
        <a:lstStyle/>
        <a:p>
          <a:endParaRPr lang="en-US"/>
        </a:p>
      </dgm:t>
    </dgm:pt>
    <dgm:pt modelId="{C6D75742-1DF1-5A45-8EDC-883D941B9D60}">
      <dgm:prSet phldrT="[Text]"/>
      <dgm:spPr>
        <a:solidFill>
          <a:srgbClr val="00979B">
            <a:alpha val="90000"/>
          </a:srgbClr>
        </a:solidFill>
        <a:ln>
          <a:solidFill>
            <a:srgbClr val="00979B">
              <a:alpha val="90000"/>
            </a:srgbClr>
          </a:solidFill>
        </a:ln>
      </dgm:spPr>
      <dgm:t>
        <a:bodyPr/>
        <a:lstStyle/>
        <a:p>
          <a:r>
            <a:rPr lang="en-US" dirty="0">
              <a:solidFill>
                <a:srgbClr val="FFFEFD"/>
              </a:solidFill>
            </a:rPr>
            <a:t>Inclusivity</a:t>
          </a:r>
        </a:p>
      </dgm:t>
    </dgm:pt>
    <dgm:pt modelId="{CAC01DDA-6292-4E45-AC9F-8ACA822EE912}" type="sibTrans" cxnId="{CEC74A1D-C9D7-C146-8179-F185840F03E8}">
      <dgm:prSet/>
      <dgm:spPr/>
      <dgm:t>
        <a:bodyPr/>
        <a:lstStyle/>
        <a:p>
          <a:endParaRPr lang="en-US"/>
        </a:p>
      </dgm:t>
    </dgm:pt>
    <dgm:pt modelId="{5CB7D994-C09A-B444-AB7E-38917E72A5C9}" type="parTrans" cxnId="{CEC74A1D-C9D7-C146-8179-F185840F03E8}">
      <dgm:prSet/>
      <dgm:spPr/>
      <dgm:t>
        <a:bodyPr/>
        <a:lstStyle/>
        <a:p>
          <a:endParaRPr lang="en-US"/>
        </a:p>
      </dgm:t>
    </dgm:pt>
    <dgm:pt modelId="{511FA0F8-5BF4-9F49-A221-2E68617127ED}">
      <dgm:prSet phldrT="[Text]"/>
      <dgm:spPr>
        <a:solidFill>
          <a:srgbClr val="004775"/>
        </a:solidFill>
        <a:ln>
          <a:solidFill>
            <a:srgbClr val="004775"/>
          </a:solidFill>
        </a:ln>
      </dgm:spPr>
      <dgm:t>
        <a:bodyPr/>
        <a:lstStyle/>
        <a:p>
          <a:r>
            <a:rPr lang="en-US" b="0" dirty="0">
              <a:solidFill>
                <a:srgbClr val="FFFEFD"/>
              </a:solidFill>
            </a:rPr>
            <a:t>Online violence and harassment against women in politics increased</a:t>
          </a:r>
          <a:endParaRPr lang="en-US" dirty="0"/>
        </a:p>
      </dgm:t>
    </dgm:pt>
    <dgm:pt modelId="{10EDC107-9205-A145-AF0C-2B1B753020A9}" type="parTrans" cxnId="{C3A18635-67D7-3E40-AA31-59A05B0141E6}">
      <dgm:prSet/>
      <dgm:spPr/>
      <dgm:t>
        <a:bodyPr/>
        <a:lstStyle/>
        <a:p>
          <a:endParaRPr lang="en-US"/>
        </a:p>
      </dgm:t>
    </dgm:pt>
    <dgm:pt modelId="{5B1628F0-583D-7D48-B3B3-0DCDCFD8DC0F}" type="sibTrans" cxnId="{C3A18635-67D7-3E40-AA31-59A05B0141E6}">
      <dgm:prSet/>
      <dgm:spPr/>
      <dgm:t>
        <a:bodyPr/>
        <a:lstStyle/>
        <a:p>
          <a:endParaRPr lang="en-US"/>
        </a:p>
      </dgm:t>
    </dgm:pt>
    <dgm:pt modelId="{B0B5B083-963B-494A-A592-D13CDCFE39A4}">
      <dgm:prSet phldrT="[Text]"/>
      <dgm:spPr>
        <a:solidFill>
          <a:srgbClr val="00979B"/>
        </a:solidFill>
        <a:ln>
          <a:solidFill>
            <a:srgbClr val="00979B"/>
          </a:solidFill>
        </a:ln>
      </dgm:spPr>
      <dgm:t>
        <a:bodyPr/>
        <a:lstStyle/>
        <a:p>
          <a:r>
            <a:rPr lang="en-US"/>
            <a:t>Virtual engagement creates more personal connections with constituents</a:t>
          </a:r>
          <a:endParaRPr lang="en-US" dirty="0"/>
        </a:p>
      </dgm:t>
    </dgm:pt>
    <dgm:pt modelId="{ACF172C6-A268-4342-8F55-4BBD86A43D0C}" type="parTrans" cxnId="{A60F1721-1246-2B49-9358-CDE7768B7594}">
      <dgm:prSet/>
      <dgm:spPr/>
      <dgm:t>
        <a:bodyPr/>
        <a:lstStyle/>
        <a:p>
          <a:endParaRPr lang="en-US"/>
        </a:p>
      </dgm:t>
    </dgm:pt>
    <dgm:pt modelId="{66638EE9-971D-4C43-9E5F-71727B093E01}" type="sibTrans" cxnId="{A60F1721-1246-2B49-9358-CDE7768B7594}">
      <dgm:prSet/>
      <dgm:spPr/>
      <dgm:t>
        <a:bodyPr/>
        <a:lstStyle/>
        <a:p>
          <a:endParaRPr lang="en-US"/>
        </a:p>
      </dgm:t>
    </dgm:pt>
    <dgm:pt modelId="{0017CFDC-F27D-8340-8B15-099B1A5F5D99}" type="pres">
      <dgm:prSet presAssocID="{868541C1-8BEE-E54F-BBB3-A8F1F4AC2C8F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F5FE21BE-BA81-074F-BE5C-C38A27234D27}" type="pres">
      <dgm:prSet presAssocID="{868541C1-8BEE-E54F-BBB3-A8F1F4AC2C8F}" presName="dummyMaxCanvas" presStyleCnt="0"/>
      <dgm:spPr/>
    </dgm:pt>
    <dgm:pt modelId="{49AAFCA9-9661-D04E-BDB6-5BAC68152863}" type="pres">
      <dgm:prSet presAssocID="{868541C1-8BEE-E54F-BBB3-A8F1F4AC2C8F}" presName="parentComposite" presStyleCnt="0"/>
      <dgm:spPr/>
    </dgm:pt>
    <dgm:pt modelId="{8CBC7B34-C307-EB49-907D-AF08BB6D50C1}" type="pres">
      <dgm:prSet presAssocID="{868541C1-8BEE-E54F-BBB3-A8F1F4AC2C8F}" presName="parent1" presStyleLbl="alignAccFollowNode1" presStyleIdx="0" presStyleCnt="4">
        <dgm:presLayoutVars>
          <dgm:chMax val="4"/>
        </dgm:presLayoutVars>
      </dgm:prSet>
      <dgm:spPr/>
    </dgm:pt>
    <dgm:pt modelId="{ACF10B0F-B58F-CE49-90DA-2C6602879CBB}" type="pres">
      <dgm:prSet presAssocID="{868541C1-8BEE-E54F-BBB3-A8F1F4AC2C8F}" presName="parent2" presStyleLbl="alignAccFollowNode1" presStyleIdx="1" presStyleCnt="4">
        <dgm:presLayoutVars>
          <dgm:chMax val="4"/>
        </dgm:presLayoutVars>
      </dgm:prSet>
      <dgm:spPr/>
    </dgm:pt>
    <dgm:pt modelId="{430542BF-16E6-9D45-A085-3972C044791C}" type="pres">
      <dgm:prSet presAssocID="{868541C1-8BEE-E54F-BBB3-A8F1F4AC2C8F}" presName="childrenComposite" presStyleCnt="0"/>
      <dgm:spPr/>
    </dgm:pt>
    <dgm:pt modelId="{9FC7A696-1565-144B-97AA-01B4F9229DEF}" type="pres">
      <dgm:prSet presAssocID="{868541C1-8BEE-E54F-BBB3-A8F1F4AC2C8F}" presName="dummyMaxCanvas_ChildArea" presStyleCnt="0"/>
      <dgm:spPr/>
    </dgm:pt>
    <dgm:pt modelId="{17DC2AEA-FBA3-0040-9D83-D8159344BE1F}" type="pres">
      <dgm:prSet presAssocID="{868541C1-8BEE-E54F-BBB3-A8F1F4AC2C8F}" presName="fulcrum" presStyleLbl="alignAccFollowNode1" presStyleIdx="2" presStyleCnt="4"/>
      <dgm:spPr>
        <a:solidFill>
          <a:srgbClr val="565959">
            <a:alpha val="90000"/>
          </a:srgbClr>
        </a:solidFill>
        <a:ln>
          <a:solidFill>
            <a:srgbClr val="565959">
              <a:alpha val="90000"/>
            </a:srgbClr>
          </a:solidFill>
        </a:ln>
      </dgm:spPr>
    </dgm:pt>
    <dgm:pt modelId="{71F31369-4006-E44F-BF2C-D6F1FC107904}" type="pres">
      <dgm:prSet presAssocID="{868541C1-8BEE-E54F-BBB3-A8F1F4AC2C8F}" presName="balance_33" presStyleLbl="alignAccFollowNode1" presStyleIdx="3" presStyleCnt="4">
        <dgm:presLayoutVars>
          <dgm:bulletEnabled val="1"/>
        </dgm:presLayoutVars>
      </dgm:prSet>
      <dgm:spPr/>
    </dgm:pt>
    <dgm:pt modelId="{214A551D-C67A-5641-9BDE-AEB24A9850A3}" type="pres">
      <dgm:prSet presAssocID="{868541C1-8BEE-E54F-BBB3-A8F1F4AC2C8F}" presName="right_33_1" presStyleLbl="node1" presStyleIdx="0" presStyleCnt="6">
        <dgm:presLayoutVars>
          <dgm:bulletEnabled val="1"/>
        </dgm:presLayoutVars>
      </dgm:prSet>
      <dgm:spPr/>
    </dgm:pt>
    <dgm:pt modelId="{3616B0E3-7DE4-404D-AAF3-A2094F791BBB}" type="pres">
      <dgm:prSet presAssocID="{868541C1-8BEE-E54F-BBB3-A8F1F4AC2C8F}" presName="right_33_2" presStyleLbl="node1" presStyleIdx="1" presStyleCnt="6">
        <dgm:presLayoutVars>
          <dgm:bulletEnabled val="1"/>
        </dgm:presLayoutVars>
      </dgm:prSet>
      <dgm:spPr/>
    </dgm:pt>
    <dgm:pt modelId="{E9D150D3-B6B2-8044-A18E-0927D4BD3463}" type="pres">
      <dgm:prSet presAssocID="{868541C1-8BEE-E54F-BBB3-A8F1F4AC2C8F}" presName="right_33_3" presStyleLbl="node1" presStyleIdx="2" presStyleCnt="6">
        <dgm:presLayoutVars>
          <dgm:bulletEnabled val="1"/>
        </dgm:presLayoutVars>
      </dgm:prSet>
      <dgm:spPr/>
    </dgm:pt>
    <dgm:pt modelId="{90772907-FDF0-7C40-8DE3-B81A68AB59C5}" type="pres">
      <dgm:prSet presAssocID="{868541C1-8BEE-E54F-BBB3-A8F1F4AC2C8F}" presName="left_33_1" presStyleLbl="node1" presStyleIdx="3" presStyleCnt="6">
        <dgm:presLayoutVars>
          <dgm:bulletEnabled val="1"/>
        </dgm:presLayoutVars>
      </dgm:prSet>
      <dgm:spPr/>
    </dgm:pt>
    <dgm:pt modelId="{66C6DC65-905C-0D4A-8400-D2DA42528D1E}" type="pres">
      <dgm:prSet presAssocID="{868541C1-8BEE-E54F-BBB3-A8F1F4AC2C8F}" presName="left_33_2" presStyleLbl="node1" presStyleIdx="4" presStyleCnt="6">
        <dgm:presLayoutVars>
          <dgm:bulletEnabled val="1"/>
        </dgm:presLayoutVars>
      </dgm:prSet>
      <dgm:spPr/>
    </dgm:pt>
    <dgm:pt modelId="{87828CEC-36B7-1F4B-9DBB-7ADA5E2DAA5B}" type="pres">
      <dgm:prSet presAssocID="{868541C1-8BEE-E54F-BBB3-A8F1F4AC2C8F}" presName="left_33_3" presStyleLbl="node1" presStyleIdx="5" presStyleCnt="6">
        <dgm:presLayoutVars>
          <dgm:bulletEnabled val="1"/>
        </dgm:presLayoutVars>
      </dgm:prSet>
      <dgm:spPr/>
    </dgm:pt>
  </dgm:ptLst>
  <dgm:cxnLst>
    <dgm:cxn modelId="{D0C13804-AF6A-BA46-AE56-C467F070DC19}" type="presOf" srcId="{868541C1-8BEE-E54F-BBB3-A8F1F4AC2C8F}" destId="{0017CFDC-F27D-8340-8B15-099B1A5F5D99}" srcOrd="0" destOrd="0" presId="urn:microsoft.com/office/officeart/2005/8/layout/balance1"/>
    <dgm:cxn modelId="{CEC74A1D-C9D7-C146-8179-F185840F03E8}" srcId="{868541C1-8BEE-E54F-BBB3-A8F1F4AC2C8F}" destId="{C6D75742-1DF1-5A45-8EDC-883D941B9D60}" srcOrd="1" destOrd="0" parTransId="{5CB7D994-C09A-B444-AB7E-38917E72A5C9}" sibTransId="{CAC01DDA-6292-4E45-AC9F-8ACA822EE912}"/>
    <dgm:cxn modelId="{A60F1721-1246-2B49-9358-CDE7768B7594}" srcId="{C6D75742-1DF1-5A45-8EDC-883D941B9D60}" destId="{B0B5B083-963B-494A-A592-D13CDCFE39A4}" srcOrd="0" destOrd="0" parTransId="{ACF172C6-A268-4342-8F55-4BBD86A43D0C}" sibTransId="{66638EE9-971D-4C43-9E5F-71727B093E01}"/>
    <dgm:cxn modelId="{5AC8C122-29DB-A64A-A269-382BC6C11786}" srcId="{868541C1-8BEE-E54F-BBB3-A8F1F4AC2C8F}" destId="{D3F04A84-02C2-D44D-B0D5-2214C8FA290E}" srcOrd="0" destOrd="0" parTransId="{9F4AE078-EB3A-B843-905B-A6B32440DFD4}" sibTransId="{BD1F5417-2BDD-B84A-BF40-C392989F6286}"/>
    <dgm:cxn modelId="{8D3F1A27-A705-0849-A290-18595635060F}" type="presOf" srcId="{511FA0F8-5BF4-9F49-A221-2E68617127ED}" destId="{90772907-FDF0-7C40-8DE3-B81A68AB59C5}" srcOrd="0" destOrd="0" presId="urn:microsoft.com/office/officeart/2005/8/layout/balance1"/>
    <dgm:cxn modelId="{C3A18635-67D7-3E40-AA31-59A05B0141E6}" srcId="{D3F04A84-02C2-D44D-B0D5-2214C8FA290E}" destId="{511FA0F8-5BF4-9F49-A221-2E68617127ED}" srcOrd="0" destOrd="0" parTransId="{10EDC107-9205-A145-AF0C-2B1B753020A9}" sibTransId="{5B1628F0-583D-7D48-B3B3-0DCDCFD8DC0F}"/>
    <dgm:cxn modelId="{233AB646-95BC-3440-A305-42E0BFE99A6E}" type="presOf" srcId="{ADA976EF-73F0-8C46-B5D7-B4D044B1676C}" destId="{66C6DC65-905C-0D4A-8400-D2DA42528D1E}" srcOrd="0" destOrd="0" presId="urn:microsoft.com/office/officeart/2005/8/layout/balance1"/>
    <dgm:cxn modelId="{602BDB71-7659-8E46-8A51-002CA8B26E92}" srcId="{C6D75742-1DF1-5A45-8EDC-883D941B9D60}" destId="{521E75DC-AA03-5340-93DA-C19C6C580196}" srcOrd="2" destOrd="0" parTransId="{D1535097-DD06-B643-8A5E-09BB993F69CF}" sibTransId="{8FBFF1C5-175C-034D-BD26-C9EDB52EAED9}"/>
    <dgm:cxn modelId="{BA3D0F78-7384-F446-AE50-12DD4AA719A9}" type="presOf" srcId="{521E75DC-AA03-5340-93DA-C19C6C580196}" destId="{E9D150D3-B6B2-8044-A18E-0927D4BD3463}" srcOrd="0" destOrd="0" presId="urn:microsoft.com/office/officeart/2005/8/layout/balance1"/>
    <dgm:cxn modelId="{4285628F-39C5-8D42-9C6F-48A773232804}" type="presOf" srcId="{4ECC9D43-4214-B444-907D-98315CF53888}" destId="{3616B0E3-7DE4-404D-AAF3-A2094F791BBB}" srcOrd="0" destOrd="0" presId="urn:microsoft.com/office/officeart/2005/8/layout/balance1"/>
    <dgm:cxn modelId="{6FC3B2AA-B844-844C-BB66-859268C98664}" srcId="{D3F04A84-02C2-D44D-B0D5-2214C8FA290E}" destId="{ADA976EF-73F0-8C46-B5D7-B4D044B1676C}" srcOrd="1" destOrd="0" parTransId="{FC8434F7-5703-B142-845B-BB0CA47A9383}" sibTransId="{45A80B5E-6510-D04A-83FF-9E935FDA6F30}"/>
    <dgm:cxn modelId="{AFC5FAB9-168D-CD41-8A70-C3263DB6DB16}" type="presOf" srcId="{BCBBEA4D-A976-E04C-A798-C792883B75D6}" destId="{87828CEC-36B7-1F4B-9DBB-7ADA5E2DAA5B}" srcOrd="0" destOrd="0" presId="urn:microsoft.com/office/officeart/2005/8/layout/balance1"/>
    <dgm:cxn modelId="{133CC7BC-1891-054C-BA59-BE2E3662421B}" srcId="{D3F04A84-02C2-D44D-B0D5-2214C8FA290E}" destId="{BCBBEA4D-A976-E04C-A798-C792883B75D6}" srcOrd="2" destOrd="0" parTransId="{1F394C39-2D72-C14F-83BE-B527BD260CF6}" sibTransId="{731630F2-F4E0-604C-BCFF-2BCAB679BA5E}"/>
    <dgm:cxn modelId="{29D67DC9-8F10-1E44-A626-08E4B0297456}" type="presOf" srcId="{D3F04A84-02C2-D44D-B0D5-2214C8FA290E}" destId="{8CBC7B34-C307-EB49-907D-AF08BB6D50C1}" srcOrd="0" destOrd="0" presId="urn:microsoft.com/office/officeart/2005/8/layout/balance1"/>
    <dgm:cxn modelId="{0EFC3ED5-BAB6-ED4B-8205-6CA365E13B8C}" type="presOf" srcId="{B0B5B083-963B-494A-A592-D13CDCFE39A4}" destId="{214A551D-C67A-5641-9BDE-AEB24A9850A3}" srcOrd="0" destOrd="0" presId="urn:microsoft.com/office/officeart/2005/8/layout/balance1"/>
    <dgm:cxn modelId="{69A728E8-E7DF-BA47-B554-9E86BF5221CB}" srcId="{C6D75742-1DF1-5A45-8EDC-883D941B9D60}" destId="{4ECC9D43-4214-B444-907D-98315CF53888}" srcOrd="1" destOrd="0" parTransId="{1CBDF977-2960-C846-ABC1-4B0B0E890875}" sibTransId="{86039072-E1F4-CF40-AE95-DD2E9EC4AE75}"/>
    <dgm:cxn modelId="{9C0AB6F7-AF50-764D-B697-CB9EA6AC77D3}" type="presOf" srcId="{C6D75742-1DF1-5A45-8EDC-883D941B9D60}" destId="{ACF10B0F-B58F-CE49-90DA-2C6602879CBB}" srcOrd="0" destOrd="0" presId="urn:microsoft.com/office/officeart/2005/8/layout/balance1"/>
    <dgm:cxn modelId="{F858FC2F-6C94-D24C-B87C-4BDD96491586}" type="presParOf" srcId="{0017CFDC-F27D-8340-8B15-099B1A5F5D99}" destId="{F5FE21BE-BA81-074F-BE5C-C38A27234D27}" srcOrd="0" destOrd="0" presId="urn:microsoft.com/office/officeart/2005/8/layout/balance1"/>
    <dgm:cxn modelId="{22F0EFAA-3D9F-CD40-AA4A-554E3F932A74}" type="presParOf" srcId="{0017CFDC-F27D-8340-8B15-099B1A5F5D99}" destId="{49AAFCA9-9661-D04E-BDB6-5BAC68152863}" srcOrd="1" destOrd="0" presId="urn:microsoft.com/office/officeart/2005/8/layout/balance1"/>
    <dgm:cxn modelId="{F57FD791-517A-764C-A794-BFC54FD8F947}" type="presParOf" srcId="{49AAFCA9-9661-D04E-BDB6-5BAC68152863}" destId="{8CBC7B34-C307-EB49-907D-AF08BB6D50C1}" srcOrd="0" destOrd="0" presId="urn:microsoft.com/office/officeart/2005/8/layout/balance1"/>
    <dgm:cxn modelId="{1484EC14-D967-0C47-B289-FDADFAE8E724}" type="presParOf" srcId="{49AAFCA9-9661-D04E-BDB6-5BAC68152863}" destId="{ACF10B0F-B58F-CE49-90DA-2C6602879CBB}" srcOrd="1" destOrd="0" presId="urn:microsoft.com/office/officeart/2005/8/layout/balance1"/>
    <dgm:cxn modelId="{DEEF818C-C206-D74B-BC88-491234549F90}" type="presParOf" srcId="{0017CFDC-F27D-8340-8B15-099B1A5F5D99}" destId="{430542BF-16E6-9D45-A085-3972C044791C}" srcOrd="2" destOrd="0" presId="urn:microsoft.com/office/officeart/2005/8/layout/balance1"/>
    <dgm:cxn modelId="{5F75B0DE-3C94-8E4E-8CFD-76351F36A13C}" type="presParOf" srcId="{430542BF-16E6-9D45-A085-3972C044791C}" destId="{9FC7A696-1565-144B-97AA-01B4F9229DEF}" srcOrd="0" destOrd="0" presId="urn:microsoft.com/office/officeart/2005/8/layout/balance1"/>
    <dgm:cxn modelId="{15BC7CF7-9A64-EB48-A581-1F4C981D2C31}" type="presParOf" srcId="{430542BF-16E6-9D45-A085-3972C044791C}" destId="{17DC2AEA-FBA3-0040-9D83-D8159344BE1F}" srcOrd="1" destOrd="0" presId="urn:microsoft.com/office/officeart/2005/8/layout/balance1"/>
    <dgm:cxn modelId="{7F979221-EFBC-854F-B10B-71490246E8BF}" type="presParOf" srcId="{430542BF-16E6-9D45-A085-3972C044791C}" destId="{71F31369-4006-E44F-BF2C-D6F1FC107904}" srcOrd="2" destOrd="0" presId="urn:microsoft.com/office/officeart/2005/8/layout/balance1"/>
    <dgm:cxn modelId="{2A330E56-7461-2B4A-A142-E480F91128BF}" type="presParOf" srcId="{430542BF-16E6-9D45-A085-3972C044791C}" destId="{214A551D-C67A-5641-9BDE-AEB24A9850A3}" srcOrd="3" destOrd="0" presId="urn:microsoft.com/office/officeart/2005/8/layout/balance1"/>
    <dgm:cxn modelId="{D9906AC9-D56D-3247-A7D7-FF563B40094C}" type="presParOf" srcId="{430542BF-16E6-9D45-A085-3972C044791C}" destId="{3616B0E3-7DE4-404D-AAF3-A2094F791BBB}" srcOrd="4" destOrd="0" presId="urn:microsoft.com/office/officeart/2005/8/layout/balance1"/>
    <dgm:cxn modelId="{22B725B9-286B-134D-BDED-3F5E33B6E1EF}" type="presParOf" srcId="{430542BF-16E6-9D45-A085-3972C044791C}" destId="{E9D150D3-B6B2-8044-A18E-0927D4BD3463}" srcOrd="5" destOrd="0" presId="urn:microsoft.com/office/officeart/2005/8/layout/balance1"/>
    <dgm:cxn modelId="{0BDCD123-6C2E-BF4F-91F6-AFE8D41F1004}" type="presParOf" srcId="{430542BF-16E6-9D45-A085-3972C044791C}" destId="{90772907-FDF0-7C40-8DE3-B81A68AB59C5}" srcOrd="6" destOrd="0" presId="urn:microsoft.com/office/officeart/2005/8/layout/balance1"/>
    <dgm:cxn modelId="{E27A7462-419E-9D4B-B575-652294A4EE15}" type="presParOf" srcId="{430542BF-16E6-9D45-A085-3972C044791C}" destId="{66C6DC65-905C-0D4A-8400-D2DA42528D1E}" srcOrd="7" destOrd="0" presId="urn:microsoft.com/office/officeart/2005/8/layout/balance1"/>
    <dgm:cxn modelId="{EAD6FE71-5E2A-8C44-9002-0AA06927709C}" type="presParOf" srcId="{430542BF-16E6-9D45-A085-3972C044791C}" destId="{87828CEC-36B7-1F4B-9DBB-7ADA5E2DAA5B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90E532-3C43-7A40-B06F-16F1D4D704A9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84BB4E-946F-AD49-91EB-9B626A59B393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Gender-mainstream parliamentary procedures and decision-making</a:t>
          </a:r>
        </a:p>
      </dgm:t>
    </dgm:pt>
    <dgm:pt modelId="{9A4C270A-F9BD-9D48-A3FD-926DCBA31EE5}" type="parTrans" cxnId="{E31CA53B-F8D8-9146-AAB2-EB26B7229B29}">
      <dgm:prSet/>
      <dgm:spPr/>
      <dgm:t>
        <a:bodyPr/>
        <a:lstStyle/>
        <a:p>
          <a:endParaRPr lang="en-US"/>
        </a:p>
      </dgm:t>
    </dgm:pt>
    <dgm:pt modelId="{4E298F08-B625-9940-853B-7D5E6F6D8DBE}" type="sibTrans" cxnId="{E31CA53B-F8D8-9146-AAB2-EB26B7229B29}">
      <dgm:prSet/>
      <dgm:spPr/>
      <dgm:t>
        <a:bodyPr/>
        <a:lstStyle/>
        <a:p>
          <a:endParaRPr lang="en-US"/>
        </a:p>
      </dgm:t>
    </dgm:pt>
    <dgm:pt modelId="{CEDFB346-90F5-C64A-99C5-5B9AA50ABD86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Ensure gender balanced representation in COVID-19 task forces</a:t>
          </a:r>
        </a:p>
      </dgm:t>
    </dgm:pt>
    <dgm:pt modelId="{90179F44-A5C2-4F40-813E-BF6C8A25D8A8}" type="parTrans" cxnId="{7B981E03-098D-CA43-970D-3D93A14029AE}">
      <dgm:prSet/>
      <dgm:spPr/>
      <dgm:t>
        <a:bodyPr/>
        <a:lstStyle/>
        <a:p>
          <a:endParaRPr lang="en-US"/>
        </a:p>
      </dgm:t>
    </dgm:pt>
    <dgm:pt modelId="{1759F2EB-10B9-8C47-97B9-A6A6C356FEB9}" type="sibTrans" cxnId="{7B981E03-098D-CA43-970D-3D93A14029AE}">
      <dgm:prSet/>
      <dgm:spPr/>
      <dgm:t>
        <a:bodyPr/>
        <a:lstStyle/>
        <a:p>
          <a:endParaRPr lang="en-US"/>
        </a:p>
      </dgm:t>
    </dgm:pt>
    <dgm:pt modelId="{66BA4FCC-9ADE-2748-AD12-F58A8BE6AF4E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Oversee government pandemic response and budgeting from a gender perspective</a:t>
          </a:r>
        </a:p>
      </dgm:t>
    </dgm:pt>
    <dgm:pt modelId="{751570D1-3AC5-4B42-A722-A69B9B0370D1}" type="parTrans" cxnId="{D2E11DD2-2DD7-9D45-BF35-50F5F6A6F3E0}">
      <dgm:prSet/>
      <dgm:spPr/>
      <dgm:t>
        <a:bodyPr/>
        <a:lstStyle/>
        <a:p>
          <a:endParaRPr lang="en-US"/>
        </a:p>
      </dgm:t>
    </dgm:pt>
    <dgm:pt modelId="{A6AD78C0-80FE-A34B-B7BD-FBC06219107F}" type="sibTrans" cxnId="{D2E11DD2-2DD7-9D45-BF35-50F5F6A6F3E0}">
      <dgm:prSet/>
      <dgm:spPr/>
      <dgm:t>
        <a:bodyPr/>
        <a:lstStyle/>
        <a:p>
          <a:endParaRPr lang="en-US"/>
        </a:p>
      </dgm:t>
    </dgm:pt>
    <dgm:pt modelId="{70228209-9FCA-DA4F-BBBF-FFC1F60BC7FD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Communicate and raise awareness on COVID-19 and its gendered effects </a:t>
          </a:r>
        </a:p>
      </dgm:t>
    </dgm:pt>
    <dgm:pt modelId="{3DE351E8-DB0C-E440-9CD0-F0AB1F904A4C}" type="parTrans" cxnId="{181F4C2D-345B-7846-9186-78B685D031BC}">
      <dgm:prSet/>
      <dgm:spPr/>
      <dgm:t>
        <a:bodyPr/>
        <a:lstStyle/>
        <a:p>
          <a:endParaRPr lang="en-US"/>
        </a:p>
      </dgm:t>
    </dgm:pt>
    <dgm:pt modelId="{33FC1C5A-40CA-E747-A724-CB202F12A596}" type="sibTrans" cxnId="{181F4C2D-345B-7846-9186-78B685D031BC}">
      <dgm:prSet/>
      <dgm:spPr/>
      <dgm:t>
        <a:bodyPr/>
        <a:lstStyle/>
        <a:p>
          <a:endParaRPr lang="en-US"/>
        </a:p>
      </dgm:t>
    </dgm:pt>
    <dgm:pt modelId="{CA0B918E-41F5-F24E-94CA-B97DE9D7C996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Ensure new ways of work in parliament are gender-sensitive</a:t>
          </a:r>
        </a:p>
      </dgm:t>
    </dgm:pt>
    <dgm:pt modelId="{7D4AC20D-B8CD-EE46-B495-C8F00F956477}" type="parTrans" cxnId="{534EEFFD-4178-CC4C-945F-D1A80C5B0FE1}">
      <dgm:prSet/>
      <dgm:spPr/>
      <dgm:t>
        <a:bodyPr/>
        <a:lstStyle/>
        <a:p>
          <a:endParaRPr lang="en-US"/>
        </a:p>
      </dgm:t>
    </dgm:pt>
    <dgm:pt modelId="{86F6496D-1A80-4A46-99A6-D1FC400209D0}" type="sibTrans" cxnId="{534EEFFD-4178-CC4C-945F-D1A80C5B0FE1}">
      <dgm:prSet/>
      <dgm:spPr/>
      <dgm:t>
        <a:bodyPr/>
        <a:lstStyle/>
        <a:p>
          <a:endParaRPr lang="en-US"/>
        </a:p>
      </dgm:t>
    </dgm:pt>
    <dgm:pt modelId="{20031689-A5A9-944B-BF67-C8949193E4C5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Demand for sex-disaggregated data</a:t>
          </a:r>
        </a:p>
      </dgm:t>
    </dgm:pt>
    <dgm:pt modelId="{AE6D2018-DCE2-3449-9708-592BE1D9416F}" type="parTrans" cxnId="{F83A2836-7354-9C46-810B-595700D9B948}">
      <dgm:prSet/>
      <dgm:spPr/>
      <dgm:t>
        <a:bodyPr/>
        <a:lstStyle/>
        <a:p>
          <a:endParaRPr lang="en-US"/>
        </a:p>
      </dgm:t>
    </dgm:pt>
    <dgm:pt modelId="{5643C7B1-E1D6-F744-B01D-CACC834E6DA8}" type="sibTrans" cxnId="{F83A2836-7354-9C46-810B-595700D9B948}">
      <dgm:prSet/>
      <dgm:spPr/>
      <dgm:t>
        <a:bodyPr/>
        <a:lstStyle/>
        <a:p>
          <a:endParaRPr lang="en-US"/>
        </a:p>
      </dgm:t>
    </dgm:pt>
    <dgm:pt modelId="{41798E61-CBEC-FC46-BE20-8F3F2D0A176E}">
      <dgm:prSet phldrT="[Text]"/>
      <dgm:spPr>
        <a:solidFill>
          <a:srgbClr val="00979B"/>
        </a:solidFill>
      </dgm:spPr>
      <dgm:t>
        <a:bodyPr/>
        <a:lstStyle/>
        <a:p>
          <a:r>
            <a:rPr lang="en-US" dirty="0"/>
            <a:t>Ensure special parliamentary committees have a gender equality mandate</a:t>
          </a:r>
        </a:p>
      </dgm:t>
    </dgm:pt>
    <dgm:pt modelId="{43B8D5DB-825D-0444-A27B-D0BC7AD2F20F}" type="parTrans" cxnId="{64FD62F7-79AB-DA41-87A0-68D3FD3E2483}">
      <dgm:prSet/>
      <dgm:spPr/>
      <dgm:t>
        <a:bodyPr/>
        <a:lstStyle/>
        <a:p>
          <a:endParaRPr lang="en-US"/>
        </a:p>
      </dgm:t>
    </dgm:pt>
    <dgm:pt modelId="{3000571A-D035-624D-9118-45D8856584C3}" type="sibTrans" cxnId="{64FD62F7-79AB-DA41-87A0-68D3FD3E2483}">
      <dgm:prSet/>
      <dgm:spPr/>
      <dgm:t>
        <a:bodyPr/>
        <a:lstStyle/>
        <a:p>
          <a:endParaRPr lang="en-US"/>
        </a:p>
      </dgm:t>
    </dgm:pt>
    <dgm:pt modelId="{C2D6CD3F-4D1E-3644-866F-612AA9DCB5C5}">
      <dgm:prSet phldrT="[Text]"/>
      <dgm:spPr>
        <a:solidFill>
          <a:srgbClr val="00979B"/>
        </a:solidFill>
      </dgm:spPr>
      <dgm:t>
        <a:bodyPr/>
        <a:lstStyle/>
        <a:p>
          <a:r>
            <a:rPr lang="en-US"/>
            <a:t>Enact gender-responsive legislation</a:t>
          </a:r>
          <a:endParaRPr lang="en-US" dirty="0"/>
        </a:p>
      </dgm:t>
    </dgm:pt>
    <dgm:pt modelId="{60726EB8-2029-A247-BB64-27846CC0FD58}" type="parTrans" cxnId="{4A61639A-B0AE-6A4F-89D5-2979CF22F4F5}">
      <dgm:prSet/>
      <dgm:spPr/>
      <dgm:t>
        <a:bodyPr/>
        <a:lstStyle/>
        <a:p>
          <a:endParaRPr lang="en-US"/>
        </a:p>
      </dgm:t>
    </dgm:pt>
    <dgm:pt modelId="{DC51243C-861F-AA42-9BF0-1F30EAE5F351}" type="sibTrans" cxnId="{4A61639A-B0AE-6A4F-89D5-2979CF22F4F5}">
      <dgm:prSet/>
      <dgm:spPr/>
      <dgm:t>
        <a:bodyPr/>
        <a:lstStyle/>
        <a:p>
          <a:endParaRPr lang="en-US"/>
        </a:p>
      </dgm:t>
    </dgm:pt>
    <dgm:pt modelId="{8ADB5CA0-D6C0-E346-8054-D3A811A9A3AD}" type="pres">
      <dgm:prSet presAssocID="{0590E532-3C43-7A40-B06F-16F1D4D704A9}" presName="diagram" presStyleCnt="0">
        <dgm:presLayoutVars>
          <dgm:dir/>
          <dgm:resizeHandles val="exact"/>
        </dgm:presLayoutVars>
      </dgm:prSet>
      <dgm:spPr/>
    </dgm:pt>
    <dgm:pt modelId="{4A25BE8E-6338-1246-BE46-207068642561}" type="pres">
      <dgm:prSet presAssocID="{F884BB4E-946F-AD49-91EB-9B626A59B393}" presName="node" presStyleLbl="node1" presStyleIdx="0" presStyleCnt="8">
        <dgm:presLayoutVars>
          <dgm:bulletEnabled val="1"/>
        </dgm:presLayoutVars>
      </dgm:prSet>
      <dgm:spPr/>
    </dgm:pt>
    <dgm:pt modelId="{C53F3367-6879-924E-8348-C2A39BEDD8C7}" type="pres">
      <dgm:prSet presAssocID="{4E298F08-B625-9940-853B-7D5E6F6D8DBE}" presName="sibTrans" presStyleCnt="0"/>
      <dgm:spPr/>
    </dgm:pt>
    <dgm:pt modelId="{A429C9A5-D4DF-0B4B-8E19-372D6350716C}" type="pres">
      <dgm:prSet presAssocID="{41798E61-CBEC-FC46-BE20-8F3F2D0A176E}" presName="node" presStyleLbl="node1" presStyleIdx="1" presStyleCnt="8">
        <dgm:presLayoutVars>
          <dgm:bulletEnabled val="1"/>
        </dgm:presLayoutVars>
      </dgm:prSet>
      <dgm:spPr/>
    </dgm:pt>
    <dgm:pt modelId="{8F32F0D1-27CD-D94D-83A8-F35A37B7645A}" type="pres">
      <dgm:prSet presAssocID="{3000571A-D035-624D-9118-45D8856584C3}" presName="sibTrans" presStyleCnt="0"/>
      <dgm:spPr/>
    </dgm:pt>
    <dgm:pt modelId="{FAAC97E3-4EFF-3B4D-A221-CE560BE17239}" type="pres">
      <dgm:prSet presAssocID="{CEDFB346-90F5-C64A-99C5-5B9AA50ABD86}" presName="node" presStyleLbl="node1" presStyleIdx="2" presStyleCnt="8">
        <dgm:presLayoutVars>
          <dgm:bulletEnabled val="1"/>
        </dgm:presLayoutVars>
      </dgm:prSet>
      <dgm:spPr/>
    </dgm:pt>
    <dgm:pt modelId="{7305431F-0D9F-D84D-8AA5-3F38D062DE65}" type="pres">
      <dgm:prSet presAssocID="{1759F2EB-10B9-8C47-97B9-A6A6C356FEB9}" presName="sibTrans" presStyleCnt="0"/>
      <dgm:spPr/>
    </dgm:pt>
    <dgm:pt modelId="{8FA5FA38-CB1B-A745-A039-6D8119236F1A}" type="pres">
      <dgm:prSet presAssocID="{66BA4FCC-9ADE-2748-AD12-F58A8BE6AF4E}" presName="node" presStyleLbl="node1" presStyleIdx="3" presStyleCnt="8">
        <dgm:presLayoutVars>
          <dgm:bulletEnabled val="1"/>
        </dgm:presLayoutVars>
      </dgm:prSet>
      <dgm:spPr/>
    </dgm:pt>
    <dgm:pt modelId="{061D48A1-AF3D-614E-889C-6287920A8196}" type="pres">
      <dgm:prSet presAssocID="{A6AD78C0-80FE-A34B-B7BD-FBC06219107F}" presName="sibTrans" presStyleCnt="0"/>
      <dgm:spPr/>
    </dgm:pt>
    <dgm:pt modelId="{C13058D1-5DDF-4D45-898F-6A4B49C047C3}" type="pres">
      <dgm:prSet presAssocID="{C2D6CD3F-4D1E-3644-866F-612AA9DCB5C5}" presName="node" presStyleLbl="node1" presStyleIdx="4" presStyleCnt="8">
        <dgm:presLayoutVars>
          <dgm:bulletEnabled val="1"/>
        </dgm:presLayoutVars>
      </dgm:prSet>
      <dgm:spPr/>
    </dgm:pt>
    <dgm:pt modelId="{97BFE430-2B8C-C444-8CA8-D904FC6B0368}" type="pres">
      <dgm:prSet presAssocID="{DC51243C-861F-AA42-9BF0-1F30EAE5F351}" presName="sibTrans" presStyleCnt="0"/>
      <dgm:spPr/>
    </dgm:pt>
    <dgm:pt modelId="{473A6649-5A94-3E49-A5D1-0DA6E1C7CFE7}" type="pres">
      <dgm:prSet presAssocID="{70228209-9FCA-DA4F-BBBF-FFC1F60BC7FD}" presName="node" presStyleLbl="node1" presStyleIdx="5" presStyleCnt="8">
        <dgm:presLayoutVars>
          <dgm:bulletEnabled val="1"/>
        </dgm:presLayoutVars>
      </dgm:prSet>
      <dgm:spPr/>
    </dgm:pt>
    <dgm:pt modelId="{8E35CED8-0A0B-1A49-A0B6-F94E91870E65}" type="pres">
      <dgm:prSet presAssocID="{33FC1C5A-40CA-E747-A724-CB202F12A596}" presName="sibTrans" presStyleCnt="0"/>
      <dgm:spPr/>
    </dgm:pt>
    <dgm:pt modelId="{8E1F183C-D253-1741-8063-28EC5294AFA2}" type="pres">
      <dgm:prSet presAssocID="{CA0B918E-41F5-F24E-94CA-B97DE9D7C996}" presName="node" presStyleLbl="node1" presStyleIdx="6" presStyleCnt="8">
        <dgm:presLayoutVars>
          <dgm:bulletEnabled val="1"/>
        </dgm:presLayoutVars>
      </dgm:prSet>
      <dgm:spPr/>
    </dgm:pt>
    <dgm:pt modelId="{498DA27A-FCBB-BB4B-9F5F-5B7C9DAE0376}" type="pres">
      <dgm:prSet presAssocID="{86F6496D-1A80-4A46-99A6-D1FC400209D0}" presName="sibTrans" presStyleCnt="0"/>
      <dgm:spPr/>
    </dgm:pt>
    <dgm:pt modelId="{F67B4644-D6ED-EE4F-ACD6-DD8988B1F060}" type="pres">
      <dgm:prSet presAssocID="{20031689-A5A9-944B-BF67-C8949193E4C5}" presName="node" presStyleLbl="node1" presStyleIdx="7" presStyleCnt="8">
        <dgm:presLayoutVars>
          <dgm:bulletEnabled val="1"/>
        </dgm:presLayoutVars>
      </dgm:prSet>
      <dgm:spPr/>
    </dgm:pt>
  </dgm:ptLst>
  <dgm:cxnLst>
    <dgm:cxn modelId="{7B981E03-098D-CA43-970D-3D93A14029AE}" srcId="{0590E532-3C43-7A40-B06F-16F1D4D704A9}" destId="{CEDFB346-90F5-C64A-99C5-5B9AA50ABD86}" srcOrd="2" destOrd="0" parTransId="{90179F44-A5C2-4F40-813E-BF6C8A25D8A8}" sibTransId="{1759F2EB-10B9-8C47-97B9-A6A6C356FEB9}"/>
    <dgm:cxn modelId="{921CD51B-6C27-8A43-B877-6273F0B1EEB9}" type="presOf" srcId="{CA0B918E-41F5-F24E-94CA-B97DE9D7C996}" destId="{8E1F183C-D253-1741-8063-28EC5294AFA2}" srcOrd="0" destOrd="0" presId="urn:microsoft.com/office/officeart/2005/8/layout/default"/>
    <dgm:cxn modelId="{181F4C2D-345B-7846-9186-78B685D031BC}" srcId="{0590E532-3C43-7A40-B06F-16F1D4D704A9}" destId="{70228209-9FCA-DA4F-BBBF-FFC1F60BC7FD}" srcOrd="5" destOrd="0" parTransId="{3DE351E8-DB0C-E440-9CD0-F0AB1F904A4C}" sibTransId="{33FC1C5A-40CA-E747-A724-CB202F12A596}"/>
    <dgm:cxn modelId="{700A1B35-14A3-F940-9088-755A465B558E}" type="presOf" srcId="{20031689-A5A9-944B-BF67-C8949193E4C5}" destId="{F67B4644-D6ED-EE4F-ACD6-DD8988B1F060}" srcOrd="0" destOrd="0" presId="urn:microsoft.com/office/officeart/2005/8/layout/default"/>
    <dgm:cxn modelId="{F83A2836-7354-9C46-810B-595700D9B948}" srcId="{0590E532-3C43-7A40-B06F-16F1D4D704A9}" destId="{20031689-A5A9-944B-BF67-C8949193E4C5}" srcOrd="7" destOrd="0" parTransId="{AE6D2018-DCE2-3449-9708-592BE1D9416F}" sibTransId="{5643C7B1-E1D6-F744-B01D-CACC834E6DA8}"/>
    <dgm:cxn modelId="{E31CA53B-F8D8-9146-AAB2-EB26B7229B29}" srcId="{0590E532-3C43-7A40-B06F-16F1D4D704A9}" destId="{F884BB4E-946F-AD49-91EB-9B626A59B393}" srcOrd="0" destOrd="0" parTransId="{9A4C270A-F9BD-9D48-A3FD-926DCBA31EE5}" sibTransId="{4E298F08-B625-9940-853B-7D5E6F6D8DBE}"/>
    <dgm:cxn modelId="{C365B360-2D54-1C44-9EB1-B81A66C77D83}" type="presOf" srcId="{66BA4FCC-9ADE-2748-AD12-F58A8BE6AF4E}" destId="{8FA5FA38-CB1B-A745-A039-6D8119236F1A}" srcOrd="0" destOrd="0" presId="urn:microsoft.com/office/officeart/2005/8/layout/default"/>
    <dgm:cxn modelId="{D494FB6A-E0BE-7E47-B5FC-E13A4B9C3E3F}" type="presOf" srcId="{F884BB4E-946F-AD49-91EB-9B626A59B393}" destId="{4A25BE8E-6338-1246-BE46-207068642561}" srcOrd="0" destOrd="0" presId="urn:microsoft.com/office/officeart/2005/8/layout/default"/>
    <dgm:cxn modelId="{9139AC75-95A6-B540-BD98-05E7321126AF}" type="presOf" srcId="{C2D6CD3F-4D1E-3644-866F-612AA9DCB5C5}" destId="{C13058D1-5DDF-4D45-898F-6A4B49C047C3}" srcOrd="0" destOrd="0" presId="urn:microsoft.com/office/officeart/2005/8/layout/default"/>
    <dgm:cxn modelId="{792C9F8A-6258-6441-AC0C-D8827F1A59A3}" type="presOf" srcId="{0590E532-3C43-7A40-B06F-16F1D4D704A9}" destId="{8ADB5CA0-D6C0-E346-8054-D3A811A9A3AD}" srcOrd="0" destOrd="0" presId="urn:microsoft.com/office/officeart/2005/8/layout/default"/>
    <dgm:cxn modelId="{4A61639A-B0AE-6A4F-89D5-2979CF22F4F5}" srcId="{0590E532-3C43-7A40-B06F-16F1D4D704A9}" destId="{C2D6CD3F-4D1E-3644-866F-612AA9DCB5C5}" srcOrd="4" destOrd="0" parTransId="{60726EB8-2029-A247-BB64-27846CC0FD58}" sibTransId="{DC51243C-861F-AA42-9BF0-1F30EAE5F351}"/>
    <dgm:cxn modelId="{9CED96AC-20B4-3244-9405-BF18BDB51DDE}" type="presOf" srcId="{CEDFB346-90F5-C64A-99C5-5B9AA50ABD86}" destId="{FAAC97E3-4EFF-3B4D-A221-CE560BE17239}" srcOrd="0" destOrd="0" presId="urn:microsoft.com/office/officeart/2005/8/layout/default"/>
    <dgm:cxn modelId="{D2E11DD2-2DD7-9D45-BF35-50F5F6A6F3E0}" srcId="{0590E532-3C43-7A40-B06F-16F1D4D704A9}" destId="{66BA4FCC-9ADE-2748-AD12-F58A8BE6AF4E}" srcOrd="3" destOrd="0" parTransId="{751570D1-3AC5-4B42-A722-A69B9B0370D1}" sibTransId="{A6AD78C0-80FE-A34B-B7BD-FBC06219107F}"/>
    <dgm:cxn modelId="{64FD62F7-79AB-DA41-87A0-68D3FD3E2483}" srcId="{0590E532-3C43-7A40-B06F-16F1D4D704A9}" destId="{41798E61-CBEC-FC46-BE20-8F3F2D0A176E}" srcOrd="1" destOrd="0" parTransId="{43B8D5DB-825D-0444-A27B-D0BC7AD2F20F}" sibTransId="{3000571A-D035-624D-9118-45D8856584C3}"/>
    <dgm:cxn modelId="{8B045AFB-3FC4-D449-81A9-3983143055BA}" type="presOf" srcId="{70228209-9FCA-DA4F-BBBF-FFC1F60BC7FD}" destId="{473A6649-5A94-3E49-A5D1-0DA6E1C7CFE7}" srcOrd="0" destOrd="0" presId="urn:microsoft.com/office/officeart/2005/8/layout/default"/>
    <dgm:cxn modelId="{056DDBFB-E722-8B4D-AD88-9B8BF67A78E4}" type="presOf" srcId="{41798E61-CBEC-FC46-BE20-8F3F2D0A176E}" destId="{A429C9A5-D4DF-0B4B-8E19-372D6350716C}" srcOrd="0" destOrd="0" presId="urn:microsoft.com/office/officeart/2005/8/layout/default"/>
    <dgm:cxn modelId="{534EEFFD-4178-CC4C-945F-D1A80C5B0FE1}" srcId="{0590E532-3C43-7A40-B06F-16F1D4D704A9}" destId="{CA0B918E-41F5-F24E-94CA-B97DE9D7C996}" srcOrd="6" destOrd="0" parTransId="{7D4AC20D-B8CD-EE46-B495-C8F00F956477}" sibTransId="{86F6496D-1A80-4A46-99A6-D1FC400209D0}"/>
    <dgm:cxn modelId="{F321C594-B170-DC40-833D-56A3B7A871D5}" type="presParOf" srcId="{8ADB5CA0-D6C0-E346-8054-D3A811A9A3AD}" destId="{4A25BE8E-6338-1246-BE46-207068642561}" srcOrd="0" destOrd="0" presId="urn:microsoft.com/office/officeart/2005/8/layout/default"/>
    <dgm:cxn modelId="{2348D471-9AAD-8B4E-A14B-28A2FB9D6256}" type="presParOf" srcId="{8ADB5CA0-D6C0-E346-8054-D3A811A9A3AD}" destId="{C53F3367-6879-924E-8348-C2A39BEDD8C7}" srcOrd="1" destOrd="0" presId="urn:microsoft.com/office/officeart/2005/8/layout/default"/>
    <dgm:cxn modelId="{C45B3353-CB62-304A-9B8A-7E1756B78346}" type="presParOf" srcId="{8ADB5CA0-D6C0-E346-8054-D3A811A9A3AD}" destId="{A429C9A5-D4DF-0B4B-8E19-372D6350716C}" srcOrd="2" destOrd="0" presId="urn:microsoft.com/office/officeart/2005/8/layout/default"/>
    <dgm:cxn modelId="{10E4A300-FC5F-994E-B67E-38DAAB7F5593}" type="presParOf" srcId="{8ADB5CA0-D6C0-E346-8054-D3A811A9A3AD}" destId="{8F32F0D1-27CD-D94D-83A8-F35A37B7645A}" srcOrd="3" destOrd="0" presId="urn:microsoft.com/office/officeart/2005/8/layout/default"/>
    <dgm:cxn modelId="{CC8A1942-6FF3-0F4C-82E1-8562490B112A}" type="presParOf" srcId="{8ADB5CA0-D6C0-E346-8054-D3A811A9A3AD}" destId="{FAAC97E3-4EFF-3B4D-A221-CE560BE17239}" srcOrd="4" destOrd="0" presId="urn:microsoft.com/office/officeart/2005/8/layout/default"/>
    <dgm:cxn modelId="{90EE6ECA-D726-D847-9DC0-0C0C9AA8744C}" type="presParOf" srcId="{8ADB5CA0-D6C0-E346-8054-D3A811A9A3AD}" destId="{7305431F-0D9F-D84D-8AA5-3F38D062DE65}" srcOrd="5" destOrd="0" presId="urn:microsoft.com/office/officeart/2005/8/layout/default"/>
    <dgm:cxn modelId="{6FC3C8E4-831C-1745-B664-B5FA50C2B289}" type="presParOf" srcId="{8ADB5CA0-D6C0-E346-8054-D3A811A9A3AD}" destId="{8FA5FA38-CB1B-A745-A039-6D8119236F1A}" srcOrd="6" destOrd="0" presId="urn:microsoft.com/office/officeart/2005/8/layout/default"/>
    <dgm:cxn modelId="{FAA314AC-2433-5C47-8426-CB8AEC6D8161}" type="presParOf" srcId="{8ADB5CA0-D6C0-E346-8054-D3A811A9A3AD}" destId="{061D48A1-AF3D-614E-889C-6287920A8196}" srcOrd="7" destOrd="0" presId="urn:microsoft.com/office/officeart/2005/8/layout/default"/>
    <dgm:cxn modelId="{747F0A69-C2A2-F14B-8833-858FD2225612}" type="presParOf" srcId="{8ADB5CA0-D6C0-E346-8054-D3A811A9A3AD}" destId="{C13058D1-5DDF-4D45-898F-6A4B49C047C3}" srcOrd="8" destOrd="0" presId="urn:microsoft.com/office/officeart/2005/8/layout/default"/>
    <dgm:cxn modelId="{FCEC6B0A-D6EE-694E-8A2B-F830B2D96A24}" type="presParOf" srcId="{8ADB5CA0-D6C0-E346-8054-D3A811A9A3AD}" destId="{97BFE430-2B8C-C444-8CA8-D904FC6B0368}" srcOrd="9" destOrd="0" presId="urn:microsoft.com/office/officeart/2005/8/layout/default"/>
    <dgm:cxn modelId="{19897DD3-8F12-7D4E-8105-3F5BB8D4E868}" type="presParOf" srcId="{8ADB5CA0-D6C0-E346-8054-D3A811A9A3AD}" destId="{473A6649-5A94-3E49-A5D1-0DA6E1C7CFE7}" srcOrd="10" destOrd="0" presId="urn:microsoft.com/office/officeart/2005/8/layout/default"/>
    <dgm:cxn modelId="{5C38CB7D-6060-B943-BC84-97794F22BAAE}" type="presParOf" srcId="{8ADB5CA0-D6C0-E346-8054-D3A811A9A3AD}" destId="{8E35CED8-0A0B-1A49-A0B6-F94E91870E65}" srcOrd="11" destOrd="0" presId="urn:microsoft.com/office/officeart/2005/8/layout/default"/>
    <dgm:cxn modelId="{7F9F49F8-9D31-294E-8A84-7446A46A99C5}" type="presParOf" srcId="{8ADB5CA0-D6C0-E346-8054-D3A811A9A3AD}" destId="{8E1F183C-D253-1741-8063-28EC5294AFA2}" srcOrd="12" destOrd="0" presId="urn:microsoft.com/office/officeart/2005/8/layout/default"/>
    <dgm:cxn modelId="{2158EFFB-D176-8040-B42E-392DFC69B2A4}" type="presParOf" srcId="{8ADB5CA0-D6C0-E346-8054-D3A811A9A3AD}" destId="{498DA27A-FCBB-BB4B-9F5F-5B7C9DAE0376}" srcOrd="13" destOrd="0" presId="urn:microsoft.com/office/officeart/2005/8/layout/default"/>
    <dgm:cxn modelId="{F9D84C33-B7BC-6048-B11F-A0F0CB321702}" type="presParOf" srcId="{8ADB5CA0-D6C0-E346-8054-D3A811A9A3AD}" destId="{F67B4644-D6ED-EE4F-ACD6-DD8988B1F060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90E532-3C43-7A40-B06F-16F1D4D704A9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84BB4E-946F-AD49-91EB-9B626A59B393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Chile</a:t>
          </a:r>
        </a:p>
      </dgm:t>
    </dgm:pt>
    <dgm:pt modelId="{9A4C270A-F9BD-9D48-A3FD-926DCBA31EE5}" type="parTrans" cxnId="{E31CA53B-F8D8-9146-AAB2-EB26B7229B29}">
      <dgm:prSet/>
      <dgm:spPr/>
      <dgm:t>
        <a:bodyPr/>
        <a:lstStyle/>
        <a:p>
          <a:endParaRPr lang="en-US"/>
        </a:p>
      </dgm:t>
    </dgm:pt>
    <dgm:pt modelId="{4E298F08-B625-9940-853B-7D5E6F6D8DBE}" type="sibTrans" cxnId="{E31CA53B-F8D8-9146-AAB2-EB26B7229B29}">
      <dgm:prSet/>
      <dgm:spPr/>
      <dgm:t>
        <a:bodyPr/>
        <a:lstStyle/>
        <a:p>
          <a:endParaRPr lang="en-US"/>
        </a:p>
      </dgm:t>
    </dgm:pt>
    <dgm:pt modelId="{DB13B300-B30E-BF42-A61D-4F5269CB3D97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Georgia</a:t>
          </a:r>
        </a:p>
      </dgm:t>
    </dgm:pt>
    <dgm:pt modelId="{AE324E64-4911-6A40-A91D-694E6FCACF05}" type="parTrans" cxnId="{8932EEF4-A12B-C548-8CBD-7DF5DAC2995B}">
      <dgm:prSet/>
      <dgm:spPr/>
      <dgm:t>
        <a:bodyPr/>
        <a:lstStyle/>
        <a:p>
          <a:endParaRPr lang="en-US"/>
        </a:p>
      </dgm:t>
    </dgm:pt>
    <dgm:pt modelId="{8FB58DB5-FB18-5844-8252-0807B41DD0FB}" type="sibTrans" cxnId="{8932EEF4-A12B-C548-8CBD-7DF5DAC2995B}">
      <dgm:prSet/>
      <dgm:spPr/>
      <dgm:t>
        <a:bodyPr/>
        <a:lstStyle/>
        <a:p>
          <a:endParaRPr lang="en-US"/>
        </a:p>
      </dgm:t>
    </dgm:pt>
    <dgm:pt modelId="{CEDFB346-90F5-C64A-99C5-5B9AA50ABD86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Uganda</a:t>
          </a:r>
        </a:p>
      </dgm:t>
    </dgm:pt>
    <dgm:pt modelId="{90179F44-A5C2-4F40-813E-BF6C8A25D8A8}" type="parTrans" cxnId="{7B981E03-098D-CA43-970D-3D93A14029AE}">
      <dgm:prSet/>
      <dgm:spPr/>
      <dgm:t>
        <a:bodyPr/>
        <a:lstStyle/>
        <a:p>
          <a:endParaRPr lang="en-US"/>
        </a:p>
      </dgm:t>
    </dgm:pt>
    <dgm:pt modelId="{1759F2EB-10B9-8C47-97B9-A6A6C356FEB9}" type="sibTrans" cxnId="{7B981E03-098D-CA43-970D-3D93A14029AE}">
      <dgm:prSet/>
      <dgm:spPr/>
      <dgm:t>
        <a:bodyPr/>
        <a:lstStyle/>
        <a:p>
          <a:endParaRPr lang="en-US"/>
        </a:p>
      </dgm:t>
    </dgm:pt>
    <dgm:pt modelId="{A8D08479-1A2D-D448-9E4B-11A8D3713718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Australia</a:t>
          </a:r>
        </a:p>
      </dgm:t>
    </dgm:pt>
    <dgm:pt modelId="{56E036A2-0937-FA4E-9992-78BC2A0EA8D0}" type="parTrans" cxnId="{738D5C11-5197-D24B-991E-D66898474ED7}">
      <dgm:prSet/>
      <dgm:spPr/>
      <dgm:t>
        <a:bodyPr/>
        <a:lstStyle/>
        <a:p>
          <a:endParaRPr lang="en-US"/>
        </a:p>
      </dgm:t>
    </dgm:pt>
    <dgm:pt modelId="{374B6243-C173-F347-BF49-8B0D791BD49C}" type="sibTrans" cxnId="{738D5C11-5197-D24B-991E-D66898474ED7}">
      <dgm:prSet/>
      <dgm:spPr/>
      <dgm:t>
        <a:bodyPr/>
        <a:lstStyle/>
        <a:p>
          <a:endParaRPr lang="en-US"/>
        </a:p>
      </dgm:t>
    </dgm:pt>
    <dgm:pt modelId="{CA0B918E-41F5-F24E-94CA-B97DE9D7C996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Colombia</a:t>
          </a:r>
        </a:p>
      </dgm:t>
    </dgm:pt>
    <dgm:pt modelId="{7D4AC20D-B8CD-EE46-B495-C8F00F956477}" type="parTrans" cxnId="{534EEFFD-4178-CC4C-945F-D1A80C5B0FE1}">
      <dgm:prSet/>
      <dgm:spPr/>
      <dgm:t>
        <a:bodyPr/>
        <a:lstStyle/>
        <a:p>
          <a:endParaRPr lang="en-US"/>
        </a:p>
      </dgm:t>
    </dgm:pt>
    <dgm:pt modelId="{86F6496D-1A80-4A46-99A6-D1FC400209D0}" type="sibTrans" cxnId="{534EEFFD-4178-CC4C-945F-D1A80C5B0FE1}">
      <dgm:prSet/>
      <dgm:spPr/>
      <dgm:t>
        <a:bodyPr/>
        <a:lstStyle/>
        <a:p>
          <a:endParaRPr lang="en-US"/>
        </a:p>
      </dgm:t>
    </dgm:pt>
    <dgm:pt modelId="{20031689-A5A9-944B-BF67-C8949193E4C5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Tanzania</a:t>
          </a:r>
        </a:p>
      </dgm:t>
    </dgm:pt>
    <dgm:pt modelId="{AE6D2018-DCE2-3449-9708-592BE1D9416F}" type="parTrans" cxnId="{F83A2836-7354-9C46-810B-595700D9B948}">
      <dgm:prSet/>
      <dgm:spPr/>
      <dgm:t>
        <a:bodyPr/>
        <a:lstStyle/>
        <a:p>
          <a:endParaRPr lang="en-US"/>
        </a:p>
      </dgm:t>
    </dgm:pt>
    <dgm:pt modelId="{5643C7B1-E1D6-F744-B01D-CACC834E6DA8}" type="sibTrans" cxnId="{F83A2836-7354-9C46-810B-595700D9B948}">
      <dgm:prSet/>
      <dgm:spPr/>
      <dgm:t>
        <a:bodyPr/>
        <a:lstStyle/>
        <a:p>
          <a:endParaRPr lang="en-US"/>
        </a:p>
      </dgm:t>
    </dgm:pt>
    <dgm:pt modelId="{9DC777EB-F3F1-3244-9F4E-F564E1DBAE15}">
      <dgm:prSet phldrT="[Text]"/>
      <dgm:spPr>
        <a:solidFill>
          <a:srgbClr val="004775"/>
        </a:solidFill>
      </dgm:spPr>
      <dgm:t>
        <a:bodyPr/>
        <a:lstStyle/>
        <a:p>
          <a:r>
            <a:rPr lang="en-US" b="1" dirty="0"/>
            <a:t>Mexico</a:t>
          </a:r>
        </a:p>
      </dgm:t>
    </dgm:pt>
    <dgm:pt modelId="{18AA714D-76A5-D448-95A0-E93FBF2335E5}" type="parTrans" cxnId="{37B0ED1C-D54B-0543-A871-29AD8BABC51D}">
      <dgm:prSet/>
      <dgm:spPr/>
      <dgm:t>
        <a:bodyPr/>
        <a:lstStyle/>
        <a:p>
          <a:endParaRPr lang="en-US"/>
        </a:p>
      </dgm:t>
    </dgm:pt>
    <dgm:pt modelId="{47DBE484-D787-6047-9194-5961EEB6E8E4}" type="sibTrans" cxnId="{37B0ED1C-D54B-0543-A871-29AD8BABC51D}">
      <dgm:prSet/>
      <dgm:spPr/>
      <dgm:t>
        <a:bodyPr/>
        <a:lstStyle/>
        <a:p>
          <a:endParaRPr lang="en-US"/>
        </a:p>
      </dgm:t>
    </dgm:pt>
    <dgm:pt modelId="{E11D2C5E-5F05-C74A-9905-C29346E257DF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Legal reforms will be enacted so that politicians are no longer exempt from rules on sexual harassment in the workplace</a:t>
          </a:r>
        </a:p>
      </dgm:t>
    </dgm:pt>
    <dgm:pt modelId="{BB3D6B7C-D82B-614E-83AE-BB8ADE5B57E5}" type="parTrans" cxnId="{B92A865A-9D6B-0147-8D3A-D5949B06205C}">
      <dgm:prSet/>
      <dgm:spPr/>
      <dgm:t>
        <a:bodyPr/>
        <a:lstStyle/>
        <a:p>
          <a:endParaRPr lang="en-US"/>
        </a:p>
      </dgm:t>
    </dgm:pt>
    <dgm:pt modelId="{D9006710-D7E0-BD46-A889-2838A25F2E52}" type="sibTrans" cxnId="{B92A865A-9D6B-0147-8D3A-D5949B06205C}">
      <dgm:prSet/>
      <dgm:spPr/>
      <dgm:t>
        <a:bodyPr/>
        <a:lstStyle/>
        <a:p>
          <a:endParaRPr lang="en-US"/>
        </a:p>
      </dgm:t>
    </dgm:pt>
    <dgm:pt modelId="{80F68127-8540-1E4A-A9D6-6E70B2EE97C2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MPs work to mandate the gender mainstreaming of budgets and the collection of gender-disaggregated data</a:t>
          </a:r>
        </a:p>
      </dgm:t>
    </dgm:pt>
    <dgm:pt modelId="{A07CB4A0-0E30-8B44-A3F0-8379D66A0506}" type="parTrans" cxnId="{0578B4BF-3173-C841-A224-808654C2C568}">
      <dgm:prSet/>
      <dgm:spPr/>
      <dgm:t>
        <a:bodyPr/>
        <a:lstStyle/>
        <a:p>
          <a:endParaRPr lang="en-US"/>
        </a:p>
      </dgm:t>
    </dgm:pt>
    <dgm:pt modelId="{C9E9AEB1-2230-1E48-85A2-0E05D62CA229}" type="sibTrans" cxnId="{0578B4BF-3173-C841-A224-808654C2C568}">
      <dgm:prSet/>
      <dgm:spPr/>
      <dgm:t>
        <a:bodyPr/>
        <a:lstStyle/>
        <a:p>
          <a:endParaRPr lang="en-US"/>
        </a:p>
      </dgm:t>
    </dgm:pt>
    <dgm:pt modelId="{5AB8C5FB-EC52-5C40-A057-51C655A12B89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In March 2021, the two houses dedicated a whole day prioritizing bills on women and gender equality on their agendas</a:t>
          </a:r>
        </a:p>
      </dgm:t>
    </dgm:pt>
    <dgm:pt modelId="{C95BB7F6-FB50-B049-AEEF-CE6BFC0FF313}" type="parTrans" cxnId="{79120035-7730-BC47-B91D-57FF3E2FA82D}">
      <dgm:prSet/>
      <dgm:spPr/>
      <dgm:t>
        <a:bodyPr/>
        <a:lstStyle/>
        <a:p>
          <a:endParaRPr lang="en-US"/>
        </a:p>
      </dgm:t>
    </dgm:pt>
    <dgm:pt modelId="{67D4FCC4-2DB6-2A45-B1D6-B24814D8569D}" type="sibTrans" cxnId="{79120035-7730-BC47-B91D-57FF3E2FA82D}">
      <dgm:prSet/>
      <dgm:spPr/>
      <dgm:t>
        <a:bodyPr/>
        <a:lstStyle/>
        <a:p>
          <a:endParaRPr lang="en-US"/>
        </a:p>
      </dgm:t>
    </dgm:pt>
    <dgm:pt modelId="{52BBD90E-372E-7541-864B-B0202E8AE59C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A Parliamentary Gender Working Group for COVID-19 ensures that government measures are implemented with a gender perspective</a:t>
          </a:r>
        </a:p>
      </dgm:t>
    </dgm:pt>
    <dgm:pt modelId="{7AC923A0-F363-144D-88A5-50CD1A258B01}" type="parTrans" cxnId="{E5775897-D4F5-F747-8C26-691EE828D62D}">
      <dgm:prSet/>
      <dgm:spPr/>
      <dgm:t>
        <a:bodyPr/>
        <a:lstStyle/>
        <a:p>
          <a:endParaRPr lang="en-US"/>
        </a:p>
      </dgm:t>
    </dgm:pt>
    <dgm:pt modelId="{7AFFD936-F07D-1C44-B9BA-0929021E9942}" type="sibTrans" cxnId="{E5775897-D4F5-F747-8C26-691EE828D62D}">
      <dgm:prSet/>
      <dgm:spPr/>
      <dgm:t>
        <a:bodyPr/>
        <a:lstStyle/>
        <a:p>
          <a:endParaRPr lang="en-US"/>
        </a:p>
      </dgm:t>
    </dgm:pt>
    <dgm:pt modelId="{0040EE40-BAFA-D247-850F-EC1BA2690D91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conducted a gender self-assessment workshop in parliament which contributed to the passing of legislated gender quotas</a:t>
          </a:r>
        </a:p>
      </dgm:t>
    </dgm:pt>
    <dgm:pt modelId="{1ED84961-523D-614E-AF7B-931F2B6E1916}" type="parTrans" cxnId="{8260E752-80C4-FC44-9E99-77C42F174AD8}">
      <dgm:prSet/>
      <dgm:spPr/>
      <dgm:t>
        <a:bodyPr/>
        <a:lstStyle/>
        <a:p>
          <a:endParaRPr lang="en-US"/>
        </a:p>
      </dgm:t>
    </dgm:pt>
    <dgm:pt modelId="{91A849F6-F468-1A41-A49C-BCDEB293AEBE}" type="sibTrans" cxnId="{8260E752-80C4-FC44-9E99-77C42F174AD8}">
      <dgm:prSet/>
      <dgm:spPr/>
      <dgm:t>
        <a:bodyPr/>
        <a:lstStyle/>
        <a:p>
          <a:endParaRPr lang="en-US"/>
        </a:p>
      </dgm:t>
    </dgm:pt>
    <dgm:pt modelId="{672EA920-653C-9C4C-8DEE-26C06E7700FB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has a strong women’s caucus that led to the creation of gender-responsive legal reforms in family law and employment</a:t>
          </a:r>
        </a:p>
      </dgm:t>
    </dgm:pt>
    <dgm:pt modelId="{76EF4114-D18A-C544-8354-96D1C5602ABB}" type="parTrans" cxnId="{56DF706B-EDBE-4E41-BD4C-748B64E09EA5}">
      <dgm:prSet/>
      <dgm:spPr/>
      <dgm:t>
        <a:bodyPr/>
        <a:lstStyle/>
        <a:p>
          <a:endParaRPr lang="en-US"/>
        </a:p>
      </dgm:t>
    </dgm:pt>
    <dgm:pt modelId="{428ED8D1-F5A1-0644-9B87-8EC3C791F9B6}" type="sibTrans" cxnId="{56DF706B-EDBE-4E41-BD4C-748B64E09EA5}">
      <dgm:prSet/>
      <dgm:spPr/>
      <dgm:t>
        <a:bodyPr/>
        <a:lstStyle/>
        <a:p>
          <a:endParaRPr lang="en-US"/>
        </a:p>
      </dgm:t>
    </dgm:pt>
    <dgm:pt modelId="{7B80BC6C-8E4B-414F-B292-394C568475A1}">
      <dgm:prSet phldrT="[Text]"/>
      <dgm:spPr>
        <a:solidFill>
          <a:srgbClr val="004775"/>
        </a:solidFill>
      </dgm:spPr>
      <dgm:t>
        <a:bodyPr/>
        <a:lstStyle/>
        <a:p>
          <a:r>
            <a:rPr lang="en-US" dirty="0"/>
            <a:t>has a Gender and COVID-19 Working Group as well as a Gender Policy Coordinator in parliament</a:t>
          </a:r>
          <a:endParaRPr lang="en-US" b="1" dirty="0"/>
        </a:p>
      </dgm:t>
    </dgm:pt>
    <dgm:pt modelId="{2348888A-BE3F-204B-B72E-FACB6F38387C}" type="parTrans" cxnId="{94BD94B4-59C8-2E41-868D-0B6E7087CBC0}">
      <dgm:prSet/>
      <dgm:spPr/>
      <dgm:t>
        <a:bodyPr/>
        <a:lstStyle/>
        <a:p>
          <a:endParaRPr lang="en-US"/>
        </a:p>
      </dgm:t>
    </dgm:pt>
    <dgm:pt modelId="{605C9C51-AA81-1049-9B29-E2CE396D538F}" type="sibTrans" cxnId="{94BD94B4-59C8-2E41-868D-0B6E7087CBC0}">
      <dgm:prSet/>
      <dgm:spPr/>
      <dgm:t>
        <a:bodyPr/>
        <a:lstStyle/>
        <a:p>
          <a:endParaRPr lang="en-US"/>
        </a:p>
      </dgm:t>
    </dgm:pt>
    <dgm:pt modelId="{D4C54225-F0F9-9B4D-8A79-EE96A8417D98}" type="pres">
      <dgm:prSet presAssocID="{0590E532-3C43-7A40-B06F-16F1D4D704A9}" presName="diagram" presStyleCnt="0">
        <dgm:presLayoutVars>
          <dgm:dir/>
          <dgm:resizeHandles val="exact"/>
        </dgm:presLayoutVars>
      </dgm:prSet>
      <dgm:spPr/>
    </dgm:pt>
    <dgm:pt modelId="{55CB3244-0D13-F14F-A761-1C9ACE87CFA6}" type="pres">
      <dgm:prSet presAssocID="{F884BB4E-946F-AD49-91EB-9B626A59B393}" presName="node" presStyleLbl="node1" presStyleIdx="0" presStyleCnt="7">
        <dgm:presLayoutVars>
          <dgm:bulletEnabled val="1"/>
        </dgm:presLayoutVars>
      </dgm:prSet>
      <dgm:spPr/>
    </dgm:pt>
    <dgm:pt modelId="{A6B24AF1-C93C-3349-841E-AC203B888142}" type="pres">
      <dgm:prSet presAssocID="{4E298F08-B625-9940-853B-7D5E6F6D8DBE}" presName="sibTrans" presStyleCnt="0"/>
      <dgm:spPr/>
    </dgm:pt>
    <dgm:pt modelId="{0703830B-EA36-244F-832D-436742118CD1}" type="pres">
      <dgm:prSet presAssocID="{DB13B300-B30E-BF42-A61D-4F5269CB3D97}" presName="node" presStyleLbl="node1" presStyleIdx="1" presStyleCnt="7">
        <dgm:presLayoutVars>
          <dgm:bulletEnabled val="1"/>
        </dgm:presLayoutVars>
      </dgm:prSet>
      <dgm:spPr/>
    </dgm:pt>
    <dgm:pt modelId="{A34B3D3A-B1C3-5D4C-B1F6-0FF670EC2016}" type="pres">
      <dgm:prSet presAssocID="{8FB58DB5-FB18-5844-8252-0807B41DD0FB}" presName="sibTrans" presStyleCnt="0"/>
      <dgm:spPr/>
    </dgm:pt>
    <dgm:pt modelId="{4B821B1C-BCFB-2748-9D15-CA58F43005AB}" type="pres">
      <dgm:prSet presAssocID="{CEDFB346-90F5-C64A-99C5-5B9AA50ABD86}" presName="node" presStyleLbl="node1" presStyleIdx="2" presStyleCnt="7">
        <dgm:presLayoutVars>
          <dgm:bulletEnabled val="1"/>
        </dgm:presLayoutVars>
      </dgm:prSet>
      <dgm:spPr/>
    </dgm:pt>
    <dgm:pt modelId="{418D4F3B-9838-7542-8A03-2CC5F1EA990B}" type="pres">
      <dgm:prSet presAssocID="{1759F2EB-10B9-8C47-97B9-A6A6C356FEB9}" presName="sibTrans" presStyleCnt="0"/>
      <dgm:spPr/>
    </dgm:pt>
    <dgm:pt modelId="{CE489FCA-3C01-5046-AA7C-0CAF2B321252}" type="pres">
      <dgm:prSet presAssocID="{A8D08479-1A2D-D448-9E4B-11A8D3713718}" presName="node" presStyleLbl="node1" presStyleIdx="3" presStyleCnt="7">
        <dgm:presLayoutVars>
          <dgm:bulletEnabled val="1"/>
        </dgm:presLayoutVars>
      </dgm:prSet>
      <dgm:spPr/>
    </dgm:pt>
    <dgm:pt modelId="{700DB340-94DA-AA49-9037-DFA182528636}" type="pres">
      <dgm:prSet presAssocID="{374B6243-C173-F347-BF49-8B0D791BD49C}" presName="sibTrans" presStyleCnt="0"/>
      <dgm:spPr/>
    </dgm:pt>
    <dgm:pt modelId="{A789445A-F737-FD42-A63D-8F3B9A7F046C}" type="pres">
      <dgm:prSet presAssocID="{CA0B918E-41F5-F24E-94CA-B97DE9D7C996}" presName="node" presStyleLbl="node1" presStyleIdx="4" presStyleCnt="7">
        <dgm:presLayoutVars>
          <dgm:bulletEnabled val="1"/>
        </dgm:presLayoutVars>
      </dgm:prSet>
      <dgm:spPr/>
    </dgm:pt>
    <dgm:pt modelId="{B6F141C6-5825-224D-A29E-30D09E970CBE}" type="pres">
      <dgm:prSet presAssocID="{86F6496D-1A80-4A46-99A6-D1FC400209D0}" presName="sibTrans" presStyleCnt="0"/>
      <dgm:spPr/>
    </dgm:pt>
    <dgm:pt modelId="{E6F8C716-8635-BD42-962E-7F5DF2CB737C}" type="pres">
      <dgm:prSet presAssocID="{20031689-A5A9-944B-BF67-C8949193E4C5}" presName="node" presStyleLbl="node1" presStyleIdx="5" presStyleCnt="7">
        <dgm:presLayoutVars>
          <dgm:bulletEnabled val="1"/>
        </dgm:presLayoutVars>
      </dgm:prSet>
      <dgm:spPr/>
    </dgm:pt>
    <dgm:pt modelId="{67D8EFB3-2555-054B-956C-532AD32B61B2}" type="pres">
      <dgm:prSet presAssocID="{5643C7B1-E1D6-F744-B01D-CACC834E6DA8}" presName="sibTrans" presStyleCnt="0"/>
      <dgm:spPr/>
    </dgm:pt>
    <dgm:pt modelId="{C5673F1A-ED24-8C4D-887E-BB597C88348C}" type="pres">
      <dgm:prSet presAssocID="{9DC777EB-F3F1-3244-9F4E-F564E1DBAE15}" presName="node" presStyleLbl="node1" presStyleIdx="6" presStyleCnt="7">
        <dgm:presLayoutVars>
          <dgm:bulletEnabled val="1"/>
        </dgm:presLayoutVars>
      </dgm:prSet>
      <dgm:spPr/>
    </dgm:pt>
  </dgm:ptLst>
  <dgm:cxnLst>
    <dgm:cxn modelId="{7B981E03-098D-CA43-970D-3D93A14029AE}" srcId="{0590E532-3C43-7A40-B06F-16F1D4D704A9}" destId="{CEDFB346-90F5-C64A-99C5-5B9AA50ABD86}" srcOrd="2" destOrd="0" parTransId="{90179F44-A5C2-4F40-813E-BF6C8A25D8A8}" sibTransId="{1759F2EB-10B9-8C47-97B9-A6A6C356FEB9}"/>
    <dgm:cxn modelId="{738D5C11-5197-D24B-991E-D66898474ED7}" srcId="{0590E532-3C43-7A40-B06F-16F1D4D704A9}" destId="{A8D08479-1A2D-D448-9E4B-11A8D3713718}" srcOrd="3" destOrd="0" parTransId="{56E036A2-0937-FA4E-9992-78BC2A0EA8D0}" sibTransId="{374B6243-C173-F347-BF49-8B0D791BD49C}"/>
    <dgm:cxn modelId="{37B0ED1C-D54B-0543-A871-29AD8BABC51D}" srcId="{0590E532-3C43-7A40-B06F-16F1D4D704A9}" destId="{9DC777EB-F3F1-3244-9F4E-F564E1DBAE15}" srcOrd="6" destOrd="0" parTransId="{18AA714D-76A5-D448-95A0-E93FBF2335E5}" sibTransId="{47DBE484-D787-6047-9194-5961EEB6E8E4}"/>
    <dgm:cxn modelId="{7B51051F-AD68-3C4B-BE95-90A5C22A8022}" type="presOf" srcId="{52BBD90E-372E-7541-864B-B0202E8AE59C}" destId="{C5673F1A-ED24-8C4D-887E-BB597C88348C}" srcOrd="0" destOrd="1" presId="urn:microsoft.com/office/officeart/2005/8/layout/default"/>
    <dgm:cxn modelId="{4A1BBA2E-5EF0-624F-9CA0-94220DF11B4E}" type="presOf" srcId="{CEDFB346-90F5-C64A-99C5-5B9AA50ABD86}" destId="{4B821B1C-BCFB-2748-9D15-CA58F43005AB}" srcOrd="0" destOrd="0" presId="urn:microsoft.com/office/officeart/2005/8/layout/default"/>
    <dgm:cxn modelId="{79120035-7730-BC47-B91D-57FF3E2FA82D}" srcId="{CA0B918E-41F5-F24E-94CA-B97DE9D7C996}" destId="{5AB8C5FB-EC52-5C40-A057-51C655A12B89}" srcOrd="0" destOrd="0" parTransId="{C95BB7F6-FB50-B049-AEEF-CE6BFC0FF313}" sibTransId="{67D4FCC4-2DB6-2A45-B1D6-B24814D8569D}"/>
    <dgm:cxn modelId="{F83A2836-7354-9C46-810B-595700D9B948}" srcId="{0590E532-3C43-7A40-B06F-16F1D4D704A9}" destId="{20031689-A5A9-944B-BF67-C8949193E4C5}" srcOrd="5" destOrd="0" parTransId="{AE6D2018-DCE2-3449-9708-592BE1D9416F}" sibTransId="{5643C7B1-E1D6-F744-B01D-CACC834E6DA8}"/>
    <dgm:cxn modelId="{E31CA53B-F8D8-9146-AAB2-EB26B7229B29}" srcId="{0590E532-3C43-7A40-B06F-16F1D4D704A9}" destId="{F884BB4E-946F-AD49-91EB-9B626A59B393}" srcOrd="0" destOrd="0" parTransId="{9A4C270A-F9BD-9D48-A3FD-926DCBA31EE5}" sibTransId="{4E298F08-B625-9940-853B-7D5E6F6D8DBE}"/>
    <dgm:cxn modelId="{185AC73B-5C30-A84F-81CA-0009D3BFDC63}" type="presOf" srcId="{7B80BC6C-8E4B-414F-B292-394C568475A1}" destId="{55CB3244-0D13-F14F-A761-1C9ACE87CFA6}" srcOrd="0" destOrd="1" presId="urn:microsoft.com/office/officeart/2005/8/layout/default"/>
    <dgm:cxn modelId="{8B440C5E-6452-7543-B29B-B66D5979CD1C}" type="presOf" srcId="{9DC777EB-F3F1-3244-9F4E-F564E1DBAE15}" destId="{C5673F1A-ED24-8C4D-887E-BB597C88348C}" srcOrd="0" destOrd="0" presId="urn:microsoft.com/office/officeart/2005/8/layout/default"/>
    <dgm:cxn modelId="{56DF706B-EDBE-4E41-BD4C-748B64E09EA5}" srcId="{CEDFB346-90F5-C64A-99C5-5B9AA50ABD86}" destId="{672EA920-653C-9C4C-8DEE-26C06E7700FB}" srcOrd="0" destOrd="0" parTransId="{76EF4114-D18A-C544-8354-96D1C5602ABB}" sibTransId="{428ED8D1-F5A1-0644-9B87-8EC3C791F9B6}"/>
    <dgm:cxn modelId="{B68DEC4D-915F-EA47-ABEA-1446185F6244}" type="presOf" srcId="{F884BB4E-946F-AD49-91EB-9B626A59B393}" destId="{55CB3244-0D13-F14F-A761-1C9ACE87CFA6}" srcOrd="0" destOrd="0" presId="urn:microsoft.com/office/officeart/2005/8/layout/default"/>
    <dgm:cxn modelId="{569CD34E-0B27-E649-8FFB-BBD5AB49AC56}" type="presOf" srcId="{DB13B300-B30E-BF42-A61D-4F5269CB3D97}" destId="{0703830B-EA36-244F-832D-436742118CD1}" srcOrd="0" destOrd="0" presId="urn:microsoft.com/office/officeart/2005/8/layout/default"/>
    <dgm:cxn modelId="{E07AF34E-2C40-194E-ACFF-3A52AC6ABDED}" type="presOf" srcId="{CA0B918E-41F5-F24E-94CA-B97DE9D7C996}" destId="{A789445A-F737-FD42-A63D-8F3B9A7F046C}" srcOrd="0" destOrd="0" presId="urn:microsoft.com/office/officeart/2005/8/layout/default"/>
    <dgm:cxn modelId="{CFC6DE4F-4D91-A94A-B05A-23A600C51223}" type="presOf" srcId="{0590E532-3C43-7A40-B06F-16F1D4D704A9}" destId="{D4C54225-F0F9-9B4D-8A79-EE96A8417D98}" srcOrd="0" destOrd="0" presId="urn:microsoft.com/office/officeart/2005/8/layout/default"/>
    <dgm:cxn modelId="{7097B552-2F39-FC43-89E1-BCF87F42851E}" type="presOf" srcId="{672EA920-653C-9C4C-8DEE-26C06E7700FB}" destId="{4B821B1C-BCFB-2748-9D15-CA58F43005AB}" srcOrd="0" destOrd="1" presId="urn:microsoft.com/office/officeart/2005/8/layout/default"/>
    <dgm:cxn modelId="{8260E752-80C4-FC44-9E99-77C42F174AD8}" srcId="{DB13B300-B30E-BF42-A61D-4F5269CB3D97}" destId="{0040EE40-BAFA-D247-850F-EC1BA2690D91}" srcOrd="0" destOrd="0" parTransId="{1ED84961-523D-614E-AF7B-931F2B6E1916}" sibTransId="{91A849F6-F468-1A41-A49C-BCDEB293AEBE}"/>
    <dgm:cxn modelId="{97E43058-B460-564C-8E63-2DAECA13989E}" type="presOf" srcId="{A8D08479-1A2D-D448-9E4B-11A8D3713718}" destId="{CE489FCA-3C01-5046-AA7C-0CAF2B321252}" srcOrd="0" destOrd="0" presId="urn:microsoft.com/office/officeart/2005/8/layout/default"/>
    <dgm:cxn modelId="{B92A865A-9D6B-0147-8D3A-D5949B06205C}" srcId="{A8D08479-1A2D-D448-9E4B-11A8D3713718}" destId="{E11D2C5E-5F05-C74A-9905-C29346E257DF}" srcOrd="0" destOrd="0" parTransId="{BB3D6B7C-D82B-614E-83AE-BB8ADE5B57E5}" sibTransId="{D9006710-D7E0-BD46-A889-2838A25F2E52}"/>
    <dgm:cxn modelId="{F8EB468E-A69C-A141-8478-CEB1DE83DDAF}" type="presOf" srcId="{0040EE40-BAFA-D247-850F-EC1BA2690D91}" destId="{0703830B-EA36-244F-832D-436742118CD1}" srcOrd="0" destOrd="1" presId="urn:microsoft.com/office/officeart/2005/8/layout/default"/>
    <dgm:cxn modelId="{E5775897-D4F5-F747-8C26-691EE828D62D}" srcId="{9DC777EB-F3F1-3244-9F4E-F564E1DBAE15}" destId="{52BBD90E-372E-7541-864B-B0202E8AE59C}" srcOrd="0" destOrd="0" parTransId="{7AC923A0-F363-144D-88A5-50CD1A258B01}" sibTransId="{7AFFD936-F07D-1C44-B9BA-0929021E9942}"/>
    <dgm:cxn modelId="{F5294A99-893B-CB4A-AC2C-8A10F5CB34F5}" type="presOf" srcId="{E11D2C5E-5F05-C74A-9905-C29346E257DF}" destId="{CE489FCA-3C01-5046-AA7C-0CAF2B321252}" srcOrd="0" destOrd="1" presId="urn:microsoft.com/office/officeart/2005/8/layout/default"/>
    <dgm:cxn modelId="{976CAEB3-CD39-BB44-85D0-888D5FC20C0B}" type="presOf" srcId="{20031689-A5A9-944B-BF67-C8949193E4C5}" destId="{E6F8C716-8635-BD42-962E-7F5DF2CB737C}" srcOrd="0" destOrd="0" presId="urn:microsoft.com/office/officeart/2005/8/layout/default"/>
    <dgm:cxn modelId="{94BD94B4-59C8-2E41-868D-0B6E7087CBC0}" srcId="{F884BB4E-946F-AD49-91EB-9B626A59B393}" destId="{7B80BC6C-8E4B-414F-B292-394C568475A1}" srcOrd="0" destOrd="0" parTransId="{2348888A-BE3F-204B-B72E-FACB6F38387C}" sibTransId="{605C9C51-AA81-1049-9B29-E2CE396D538F}"/>
    <dgm:cxn modelId="{0578B4BF-3173-C841-A224-808654C2C568}" srcId="{20031689-A5A9-944B-BF67-C8949193E4C5}" destId="{80F68127-8540-1E4A-A9D6-6E70B2EE97C2}" srcOrd="0" destOrd="0" parTransId="{A07CB4A0-0E30-8B44-A3F0-8379D66A0506}" sibTransId="{C9E9AEB1-2230-1E48-85A2-0E05D62CA229}"/>
    <dgm:cxn modelId="{7CCD1ED0-1AF6-C54D-9C50-DEFB63FA4FE3}" type="presOf" srcId="{80F68127-8540-1E4A-A9D6-6E70B2EE97C2}" destId="{E6F8C716-8635-BD42-962E-7F5DF2CB737C}" srcOrd="0" destOrd="1" presId="urn:microsoft.com/office/officeart/2005/8/layout/default"/>
    <dgm:cxn modelId="{65A4DCD7-44CD-D44A-BDE4-16D0F345FE21}" type="presOf" srcId="{5AB8C5FB-EC52-5C40-A057-51C655A12B89}" destId="{A789445A-F737-FD42-A63D-8F3B9A7F046C}" srcOrd="0" destOrd="1" presId="urn:microsoft.com/office/officeart/2005/8/layout/default"/>
    <dgm:cxn modelId="{8932EEF4-A12B-C548-8CBD-7DF5DAC2995B}" srcId="{0590E532-3C43-7A40-B06F-16F1D4D704A9}" destId="{DB13B300-B30E-BF42-A61D-4F5269CB3D97}" srcOrd="1" destOrd="0" parTransId="{AE324E64-4911-6A40-A91D-694E6FCACF05}" sibTransId="{8FB58DB5-FB18-5844-8252-0807B41DD0FB}"/>
    <dgm:cxn modelId="{534EEFFD-4178-CC4C-945F-D1A80C5B0FE1}" srcId="{0590E532-3C43-7A40-B06F-16F1D4D704A9}" destId="{CA0B918E-41F5-F24E-94CA-B97DE9D7C996}" srcOrd="4" destOrd="0" parTransId="{7D4AC20D-B8CD-EE46-B495-C8F00F956477}" sibTransId="{86F6496D-1A80-4A46-99A6-D1FC400209D0}"/>
    <dgm:cxn modelId="{A1CCCAA5-CC8C-2547-9223-ABEA941D6822}" type="presParOf" srcId="{D4C54225-F0F9-9B4D-8A79-EE96A8417D98}" destId="{55CB3244-0D13-F14F-A761-1C9ACE87CFA6}" srcOrd="0" destOrd="0" presId="urn:microsoft.com/office/officeart/2005/8/layout/default"/>
    <dgm:cxn modelId="{F966A5A0-2015-DB4A-A5BC-1E8AEAF82D2B}" type="presParOf" srcId="{D4C54225-F0F9-9B4D-8A79-EE96A8417D98}" destId="{A6B24AF1-C93C-3349-841E-AC203B888142}" srcOrd="1" destOrd="0" presId="urn:microsoft.com/office/officeart/2005/8/layout/default"/>
    <dgm:cxn modelId="{A97D4641-90B0-5148-8089-3C65FC6A2A54}" type="presParOf" srcId="{D4C54225-F0F9-9B4D-8A79-EE96A8417D98}" destId="{0703830B-EA36-244F-832D-436742118CD1}" srcOrd="2" destOrd="0" presId="urn:microsoft.com/office/officeart/2005/8/layout/default"/>
    <dgm:cxn modelId="{393BDFE4-29D6-8E45-BF73-932AB2CDC2D5}" type="presParOf" srcId="{D4C54225-F0F9-9B4D-8A79-EE96A8417D98}" destId="{A34B3D3A-B1C3-5D4C-B1F6-0FF670EC2016}" srcOrd="3" destOrd="0" presId="urn:microsoft.com/office/officeart/2005/8/layout/default"/>
    <dgm:cxn modelId="{A8B2E0D4-41C3-504E-81BA-A752A4627E51}" type="presParOf" srcId="{D4C54225-F0F9-9B4D-8A79-EE96A8417D98}" destId="{4B821B1C-BCFB-2748-9D15-CA58F43005AB}" srcOrd="4" destOrd="0" presId="urn:microsoft.com/office/officeart/2005/8/layout/default"/>
    <dgm:cxn modelId="{4EFF1C94-FF1A-9E45-97AE-AA91DF490DC2}" type="presParOf" srcId="{D4C54225-F0F9-9B4D-8A79-EE96A8417D98}" destId="{418D4F3B-9838-7542-8A03-2CC5F1EA990B}" srcOrd="5" destOrd="0" presId="urn:microsoft.com/office/officeart/2005/8/layout/default"/>
    <dgm:cxn modelId="{CE583DBF-5D5E-E442-B2DE-2FF0A722EA82}" type="presParOf" srcId="{D4C54225-F0F9-9B4D-8A79-EE96A8417D98}" destId="{CE489FCA-3C01-5046-AA7C-0CAF2B321252}" srcOrd="6" destOrd="0" presId="urn:microsoft.com/office/officeart/2005/8/layout/default"/>
    <dgm:cxn modelId="{1612C5AA-C09F-A042-A70F-7B1DE7EF684C}" type="presParOf" srcId="{D4C54225-F0F9-9B4D-8A79-EE96A8417D98}" destId="{700DB340-94DA-AA49-9037-DFA182528636}" srcOrd="7" destOrd="0" presId="urn:microsoft.com/office/officeart/2005/8/layout/default"/>
    <dgm:cxn modelId="{6D0C7D04-6F55-7E4B-951F-CD207BA47CCF}" type="presParOf" srcId="{D4C54225-F0F9-9B4D-8A79-EE96A8417D98}" destId="{A789445A-F737-FD42-A63D-8F3B9A7F046C}" srcOrd="8" destOrd="0" presId="urn:microsoft.com/office/officeart/2005/8/layout/default"/>
    <dgm:cxn modelId="{D2FF3373-01B1-474F-A673-CFFA14E727AF}" type="presParOf" srcId="{D4C54225-F0F9-9B4D-8A79-EE96A8417D98}" destId="{B6F141C6-5825-224D-A29E-30D09E970CBE}" srcOrd="9" destOrd="0" presId="urn:microsoft.com/office/officeart/2005/8/layout/default"/>
    <dgm:cxn modelId="{6045202F-1ECA-2341-91A4-BC93B75C8ACA}" type="presParOf" srcId="{D4C54225-F0F9-9B4D-8A79-EE96A8417D98}" destId="{E6F8C716-8635-BD42-962E-7F5DF2CB737C}" srcOrd="10" destOrd="0" presId="urn:microsoft.com/office/officeart/2005/8/layout/default"/>
    <dgm:cxn modelId="{C0791C22-334D-E94F-A8E5-D88EFCF23006}" type="presParOf" srcId="{D4C54225-F0F9-9B4D-8A79-EE96A8417D98}" destId="{67D8EFB3-2555-054B-956C-532AD32B61B2}" srcOrd="11" destOrd="0" presId="urn:microsoft.com/office/officeart/2005/8/layout/default"/>
    <dgm:cxn modelId="{7B2750DE-0B05-464B-92E0-DC08BCA22CCE}" type="presParOf" srcId="{D4C54225-F0F9-9B4D-8A79-EE96A8417D98}" destId="{C5673F1A-ED24-8C4D-887E-BB597C88348C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C7B34-C307-EB49-907D-AF08BB6D50C1}">
      <dsp:nvSpPr>
        <dsp:cNvPr id="0" name=""/>
        <dsp:cNvSpPr/>
      </dsp:nvSpPr>
      <dsp:spPr>
        <a:xfrm>
          <a:off x="530132" y="0"/>
          <a:ext cx="1663733" cy="924296"/>
        </a:xfrm>
        <a:prstGeom prst="roundRect">
          <a:avLst>
            <a:gd name="adj" fmla="val 10000"/>
          </a:avLst>
        </a:prstGeom>
        <a:solidFill>
          <a:srgbClr val="004775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FFFEFD"/>
              </a:solidFill>
            </a:rPr>
            <a:t>Exclusivity</a:t>
          </a:r>
        </a:p>
      </dsp:txBody>
      <dsp:txXfrm>
        <a:off x="557204" y="27072"/>
        <a:ext cx="1609589" cy="870152"/>
      </dsp:txXfrm>
    </dsp:sp>
    <dsp:sp modelId="{ACF10B0F-B58F-CE49-90DA-2C6602879CBB}">
      <dsp:nvSpPr>
        <dsp:cNvPr id="0" name=""/>
        <dsp:cNvSpPr/>
      </dsp:nvSpPr>
      <dsp:spPr>
        <a:xfrm>
          <a:off x="2933304" y="0"/>
          <a:ext cx="1663733" cy="924296"/>
        </a:xfrm>
        <a:prstGeom prst="roundRect">
          <a:avLst>
            <a:gd name="adj" fmla="val 10000"/>
          </a:avLst>
        </a:prstGeom>
        <a:solidFill>
          <a:srgbClr val="00979B">
            <a:alpha val="90000"/>
          </a:srgbClr>
        </a:solidFill>
        <a:ln w="25400" cap="flat" cmpd="sng" algn="ctr">
          <a:solidFill>
            <a:srgbClr val="00979B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FFFEFD"/>
              </a:solidFill>
            </a:rPr>
            <a:t>Inclusivity</a:t>
          </a:r>
        </a:p>
      </dsp:txBody>
      <dsp:txXfrm>
        <a:off x="2960376" y="27072"/>
        <a:ext cx="1609589" cy="870152"/>
      </dsp:txXfrm>
    </dsp:sp>
    <dsp:sp modelId="{17DC2AEA-FBA3-0040-9D83-D8159344BE1F}">
      <dsp:nvSpPr>
        <dsp:cNvPr id="0" name=""/>
        <dsp:cNvSpPr/>
      </dsp:nvSpPr>
      <dsp:spPr>
        <a:xfrm>
          <a:off x="2216974" y="3928260"/>
          <a:ext cx="693222" cy="693222"/>
        </a:xfrm>
        <a:prstGeom prst="triangle">
          <a:avLst/>
        </a:prstGeom>
        <a:solidFill>
          <a:srgbClr val="565959">
            <a:alpha val="90000"/>
          </a:srgbClr>
        </a:solidFill>
        <a:ln w="25400" cap="flat" cmpd="sng" algn="ctr">
          <a:solidFill>
            <a:srgbClr val="56595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F31369-4006-E44F-BF2C-D6F1FC107904}">
      <dsp:nvSpPr>
        <dsp:cNvPr id="0" name=""/>
        <dsp:cNvSpPr/>
      </dsp:nvSpPr>
      <dsp:spPr>
        <a:xfrm>
          <a:off x="483918" y="3638031"/>
          <a:ext cx="4159334" cy="2809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A551D-C67A-5641-9BDE-AEB24A9850A3}">
      <dsp:nvSpPr>
        <dsp:cNvPr id="0" name=""/>
        <dsp:cNvSpPr/>
      </dsp:nvSpPr>
      <dsp:spPr>
        <a:xfrm>
          <a:off x="2933304" y="2828347"/>
          <a:ext cx="1663733" cy="776409"/>
        </a:xfrm>
        <a:prstGeom prst="roundRect">
          <a:avLst/>
        </a:prstGeom>
        <a:solidFill>
          <a:srgbClr val="00979B"/>
        </a:solidFill>
        <a:ln w="25400" cap="flat" cmpd="sng" algn="ctr">
          <a:solidFill>
            <a:srgbClr val="00979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Virtual engagement creates more personal connections with constituents</a:t>
          </a:r>
          <a:endParaRPr lang="en-US" sz="1100" kern="1200" dirty="0"/>
        </a:p>
      </dsp:txBody>
      <dsp:txXfrm>
        <a:off x="2971205" y="2866248"/>
        <a:ext cx="1587931" cy="700607"/>
      </dsp:txXfrm>
    </dsp:sp>
    <dsp:sp modelId="{3616B0E3-7DE4-404D-AAF3-A2094F791BBB}">
      <dsp:nvSpPr>
        <dsp:cNvPr id="0" name=""/>
        <dsp:cNvSpPr/>
      </dsp:nvSpPr>
      <dsp:spPr>
        <a:xfrm>
          <a:off x="2933304" y="1996480"/>
          <a:ext cx="1663733" cy="776409"/>
        </a:xfrm>
        <a:prstGeom prst="roundRect">
          <a:avLst/>
        </a:prstGeom>
        <a:solidFill>
          <a:srgbClr val="00979B"/>
        </a:solidFill>
        <a:ln w="25400" cap="flat" cmpd="sng" algn="ctr">
          <a:solidFill>
            <a:srgbClr val="00979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Women can combine care-taking and political career aspirations</a:t>
          </a:r>
        </a:p>
      </dsp:txBody>
      <dsp:txXfrm>
        <a:off x="2971205" y="2034381"/>
        <a:ext cx="1587931" cy="700607"/>
      </dsp:txXfrm>
    </dsp:sp>
    <dsp:sp modelId="{E9D150D3-B6B2-8044-A18E-0927D4BD3463}">
      <dsp:nvSpPr>
        <dsp:cNvPr id="0" name=""/>
        <dsp:cNvSpPr/>
      </dsp:nvSpPr>
      <dsp:spPr>
        <a:xfrm>
          <a:off x="2933304" y="1164613"/>
          <a:ext cx="1663733" cy="776409"/>
        </a:xfrm>
        <a:prstGeom prst="roundRect">
          <a:avLst/>
        </a:prstGeom>
        <a:solidFill>
          <a:srgbClr val="00979B"/>
        </a:solidFill>
        <a:ln w="25400" cap="flat" cmpd="sng" algn="ctr">
          <a:solidFill>
            <a:srgbClr val="00979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Virtual voting promotes participation of PWDs and those with caring responsibilities</a:t>
          </a:r>
        </a:p>
      </dsp:txBody>
      <dsp:txXfrm>
        <a:off x="2971205" y="1202514"/>
        <a:ext cx="1587931" cy="700607"/>
      </dsp:txXfrm>
    </dsp:sp>
    <dsp:sp modelId="{90772907-FDF0-7C40-8DE3-B81A68AB59C5}">
      <dsp:nvSpPr>
        <dsp:cNvPr id="0" name=""/>
        <dsp:cNvSpPr/>
      </dsp:nvSpPr>
      <dsp:spPr>
        <a:xfrm>
          <a:off x="530132" y="2828347"/>
          <a:ext cx="1663733" cy="776409"/>
        </a:xfrm>
        <a:prstGeom prst="roundRect">
          <a:avLst/>
        </a:prstGeom>
        <a:solidFill>
          <a:srgbClr val="004775"/>
        </a:solidFill>
        <a:ln w="25400" cap="flat" cmpd="sng" algn="ctr">
          <a:solidFill>
            <a:srgbClr val="00477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solidFill>
                <a:srgbClr val="FFFEFD"/>
              </a:solidFill>
            </a:rPr>
            <a:t>Online violence and harassment against women in politics increased</a:t>
          </a:r>
          <a:endParaRPr lang="en-US" sz="1100" kern="1200" dirty="0"/>
        </a:p>
      </dsp:txBody>
      <dsp:txXfrm>
        <a:off x="568033" y="2866248"/>
        <a:ext cx="1587931" cy="700607"/>
      </dsp:txXfrm>
    </dsp:sp>
    <dsp:sp modelId="{66C6DC65-905C-0D4A-8400-D2DA42528D1E}">
      <dsp:nvSpPr>
        <dsp:cNvPr id="0" name=""/>
        <dsp:cNvSpPr/>
      </dsp:nvSpPr>
      <dsp:spPr>
        <a:xfrm>
          <a:off x="530132" y="1996480"/>
          <a:ext cx="1663733" cy="776409"/>
        </a:xfrm>
        <a:prstGeom prst="roundRect">
          <a:avLst/>
        </a:prstGeom>
        <a:solidFill>
          <a:srgbClr val="004775"/>
        </a:solidFill>
        <a:ln w="25400" cap="flat" cmpd="sng" algn="ctr">
          <a:solidFill>
            <a:srgbClr val="00477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Women face steeper tech adaptation curves in low-resource countries</a:t>
          </a:r>
        </a:p>
      </dsp:txBody>
      <dsp:txXfrm>
        <a:off x="568033" y="2034381"/>
        <a:ext cx="1587931" cy="700607"/>
      </dsp:txXfrm>
    </dsp:sp>
    <dsp:sp modelId="{87828CEC-36B7-1F4B-9DBB-7ADA5E2DAA5B}">
      <dsp:nvSpPr>
        <dsp:cNvPr id="0" name=""/>
        <dsp:cNvSpPr/>
      </dsp:nvSpPr>
      <dsp:spPr>
        <a:xfrm>
          <a:off x="530132" y="1164613"/>
          <a:ext cx="1663733" cy="776409"/>
        </a:xfrm>
        <a:prstGeom prst="roundRect">
          <a:avLst/>
        </a:prstGeom>
        <a:solidFill>
          <a:srgbClr val="004775"/>
        </a:solidFill>
        <a:ln w="25400" cap="flat" cmpd="sng" algn="ctr">
          <a:solidFill>
            <a:srgbClr val="00477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Disruption of formal processes can cause reversion to past, exclusive practices</a:t>
          </a:r>
        </a:p>
      </dsp:txBody>
      <dsp:txXfrm>
        <a:off x="568033" y="1202514"/>
        <a:ext cx="1587931" cy="700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5BE8E-6338-1246-BE46-207068642561}">
      <dsp:nvSpPr>
        <dsp:cNvPr id="0" name=""/>
        <dsp:cNvSpPr/>
      </dsp:nvSpPr>
      <dsp:spPr>
        <a:xfrm>
          <a:off x="0" y="210846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Gender-mainstream parliamentary procedures and decision-making</a:t>
          </a:r>
        </a:p>
      </dsp:txBody>
      <dsp:txXfrm>
        <a:off x="0" y="210846"/>
        <a:ext cx="2197496" cy="1318498"/>
      </dsp:txXfrm>
    </dsp:sp>
    <dsp:sp modelId="{A429C9A5-D4DF-0B4B-8E19-372D6350716C}">
      <dsp:nvSpPr>
        <dsp:cNvPr id="0" name=""/>
        <dsp:cNvSpPr/>
      </dsp:nvSpPr>
      <dsp:spPr>
        <a:xfrm>
          <a:off x="2417246" y="210846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Ensure special parliamentary committees have a gender equality mandate</a:t>
          </a:r>
        </a:p>
      </dsp:txBody>
      <dsp:txXfrm>
        <a:off x="2417246" y="210846"/>
        <a:ext cx="2197496" cy="1318498"/>
      </dsp:txXfrm>
    </dsp:sp>
    <dsp:sp modelId="{FAAC97E3-4EFF-3B4D-A221-CE560BE17239}">
      <dsp:nvSpPr>
        <dsp:cNvPr id="0" name=""/>
        <dsp:cNvSpPr/>
      </dsp:nvSpPr>
      <dsp:spPr>
        <a:xfrm>
          <a:off x="4834493" y="210846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Ensure gender balanced representation in COVID-19 task forces</a:t>
          </a:r>
        </a:p>
      </dsp:txBody>
      <dsp:txXfrm>
        <a:off x="4834493" y="210846"/>
        <a:ext cx="2197496" cy="1318498"/>
      </dsp:txXfrm>
    </dsp:sp>
    <dsp:sp modelId="{8FA5FA38-CB1B-A745-A039-6D8119236F1A}">
      <dsp:nvSpPr>
        <dsp:cNvPr id="0" name=""/>
        <dsp:cNvSpPr/>
      </dsp:nvSpPr>
      <dsp:spPr>
        <a:xfrm>
          <a:off x="0" y="1749094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Oversee government pandemic response and budgeting from a gender perspective</a:t>
          </a:r>
        </a:p>
      </dsp:txBody>
      <dsp:txXfrm>
        <a:off x="0" y="1749094"/>
        <a:ext cx="2197496" cy="1318498"/>
      </dsp:txXfrm>
    </dsp:sp>
    <dsp:sp modelId="{C13058D1-5DDF-4D45-898F-6A4B49C047C3}">
      <dsp:nvSpPr>
        <dsp:cNvPr id="0" name=""/>
        <dsp:cNvSpPr/>
      </dsp:nvSpPr>
      <dsp:spPr>
        <a:xfrm>
          <a:off x="2417246" y="1749094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Enact gender-responsive legislation</a:t>
          </a:r>
          <a:endParaRPr lang="en-US" sz="1700" kern="1200" dirty="0"/>
        </a:p>
      </dsp:txBody>
      <dsp:txXfrm>
        <a:off x="2417246" y="1749094"/>
        <a:ext cx="2197496" cy="1318498"/>
      </dsp:txXfrm>
    </dsp:sp>
    <dsp:sp modelId="{473A6649-5A94-3E49-A5D1-0DA6E1C7CFE7}">
      <dsp:nvSpPr>
        <dsp:cNvPr id="0" name=""/>
        <dsp:cNvSpPr/>
      </dsp:nvSpPr>
      <dsp:spPr>
        <a:xfrm>
          <a:off x="4834493" y="1749094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Communicate and raise awareness on COVID-19 and its gendered effects </a:t>
          </a:r>
        </a:p>
      </dsp:txBody>
      <dsp:txXfrm>
        <a:off x="4834493" y="1749094"/>
        <a:ext cx="2197496" cy="1318498"/>
      </dsp:txXfrm>
    </dsp:sp>
    <dsp:sp modelId="{8E1F183C-D253-1741-8063-28EC5294AFA2}">
      <dsp:nvSpPr>
        <dsp:cNvPr id="0" name=""/>
        <dsp:cNvSpPr/>
      </dsp:nvSpPr>
      <dsp:spPr>
        <a:xfrm>
          <a:off x="1208623" y="3287342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Ensure new ways of work in parliament are gender-sensitive</a:t>
          </a:r>
        </a:p>
      </dsp:txBody>
      <dsp:txXfrm>
        <a:off x="1208623" y="3287342"/>
        <a:ext cx="2197496" cy="1318498"/>
      </dsp:txXfrm>
    </dsp:sp>
    <dsp:sp modelId="{F67B4644-D6ED-EE4F-ACD6-DD8988B1F060}">
      <dsp:nvSpPr>
        <dsp:cNvPr id="0" name=""/>
        <dsp:cNvSpPr/>
      </dsp:nvSpPr>
      <dsp:spPr>
        <a:xfrm>
          <a:off x="3625869" y="3287342"/>
          <a:ext cx="2197496" cy="1318498"/>
        </a:xfrm>
        <a:prstGeom prst="rect">
          <a:avLst/>
        </a:prstGeom>
        <a:solidFill>
          <a:srgbClr val="00979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Demand for sex-disaggregated data</a:t>
          </a:r>
        </a:p>
      </dsp:txBody>
      <dsp:txXfrm>
        <a:off x="3625869" y="3287342"/>
        <a:ext cx="2197496" cy="13184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3244-0D13-F14F-A761-1C9ACE87CFA6}">
      <dsp:nvSpPr>
        <dsp:cNvPr id="0" name=""/>
        <dsp:cNvSpPr/>
      </dsp:nvSpPr>
      <dsp:spPr>
        <a:xfrm>
          <a:off x="0" y="210846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Chile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has a Gender and COVID-19 Working Group as well as a Gender Policy Coordinator in parliament</a:t>
          </a:r>
          <a:endParaRPr lang="en-US" sz="1200" b="1" kern="1200" dirty="0"/>
        </a:p>
      </dsp:txBody>
      <dsp:txXfrm>
        <a:off x="0" y="210846"/>
        <a:ext cx="2197496" cy="1318498"/>
      </dsp:txXfrm>
    </dsp:sp>
    <dsp:sp modelId="{0703830B-EA36-244F-832D-436742118CD1}">
      <dsp:nvSpPr>
        <dsp:cNvPr id="0" name=""/>
        <dsp:cNvSpPr/>
      </dsp:nvSpPr>
      <dsp:spPr>
        <a:xfrm>
          <a:off x="2417246" y="210846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Georgia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conducted a gender self-assessment workshop in parliament which contributed to the passing of legislated gender quotas</a:t>
          </a:r>
        </a:p>
      </dsp:txBody>
      <dsp:txXfrm>
        <a:off x="2417246" y="210846"/>
        <a:ext cx="2197496" cy="1318498"/>
      </dsp:txXfrm>
    </dsp:sp>
    <dsp:sp modelId="{4B821B1C-BCFB-2748-9D15-CA58F43005AB}">
      <dsp:nvSpPr>
        <dsp:cNvPr id="0" name=""/>
        <dsp:cNvSpPr/>
      </dsp:nvSpPr>
      <dsp:spPr>
        <a:xfrm>
          <a:off x="4834493" y="210846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Uganda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has a strong women’s caucus that led to the creation of gender-responsive legal reforms in family law and employment</a:t>
          </a:r>
        </a:p>
      </dsp:txBody>
      <dsp:txXfrm>
        <a:off x="4834493" y="210846"/>
        <a:ext cx="2197496" cy="1318498"/>
      </dsp:txXfrm>
    </dsp:sp>
    <dsp:sp modelId="{CE489FCA-3C01-5046-AA7C-0CAF2B321252}">
      <dsp:nvSpPr>
        <dsp:cNvPr id="0" name=""/>
        <dsp:cNvSpPr/>
      </dsp:nvSpPr>
      <dsp:spPr>
        <a:xfrm>
          <a:off x="0" y="1749094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Australia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Legal reforms will be enacted so that politicians are no longer exempt from rules on sexual harassment in the workplace</a:t>
          </a:r>
        </a:p>
      </dsp:txBody>
      <dsp:txXfrm>
        <a:off x="0" y="1749094"/>
        <a:ext cx="2197496" cy="1318498"/>
      </dsp:txXfrm>
    </dsp:sp>
    <dsp:sp modelId="{A789445A-F737-FD42-A63D-8F3B9A7F046C}">
      <dsp:nvSpPr>
        <dsp:cNvPr id="0" name=""/>
        <dsp:cNvSpPr/>
      </dsp:nvSpPr>
      <dsp:spPr>
        <a:xfrm>
          <a:off x="2417246" y="1749094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Colombia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In March 2021, the two houses dedicated a whole day prioritizing bills on women and gender equality on their agendas</a:t>
          </a:r>
        </a:p>
      </dsp:txBody>
      <dsp:txXfrm>
        <a:off x="2417246" y="1749094"/>
        <a:ext cx="2197496" cy="1318498"/>
      </dsp:txXfrm>
    </dsp:sp>
    <dsp:sp modelId="{E6F8C716-8635-BD42-962E-7F5DF2CB737C}">
      <dsp:nvSpPr>
        <dsp:cNvPr id="0" name=""/>
        <dsp:cNvSpPr/>
      </dsp:nvSpPr>
      <dsp:spPr>
        <a:xfrm>
          <a:off x="4834493" y="1749094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Tanzania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MPs work to mandate the gender mainstreaming of budgets and the collection of gender-disaggregated data</a:t>
          </a:r>
        </a:p>
      </dsp:txBody>
      <dsp:txXfrm>
        <a:off x="4834493" y="1749094"/>
        <a:ext cx="2197496" cy="1318498"/>
      </dsp:txXfrm>
    </dsp:sp>
    <dsp:sp modelId="{C5673F1A-ED24-8C4D-887E-BB597C88348C}">
      <dsp:nvSpPr>
        <dsp:cNvPr id="0" name=""/>
        <dsp:cNvSpPr/>
      </dsp:nvSpPr>
      <dsp:spPr>
        <a:xfrm>
          <a:off x="2417246" y="3287342"/>
          <a:ext cx="2197496" cy="1318498"/>
        </a:xfrm>
        <a:prstGeom prst="rect">
          <a:avLst/>
        </a:prstGeom>
        <a:solidFill>
          <a:srgbClr val="0047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Mexico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A Parliamentary Gender Working Group for COVID-19 ensures that government measures are implemented with a gender perspective</a:t>
          </a:r>
        </a:p>
      </dsp:txBody>
      <dsp:txXfrm>
        <a:off x="2417246" y="3287342"/>
        <a:ext cx="2197496" cy="1318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15C83AE-F292-CB41-BF55-DE3D4E7D8349}" type="datetimeFigureOut">
              <a:rPr lang="en-US"/>
              <a:pPr>
                <a:defRPr/>
              </a:pPr>
              <a:t>4/21/2021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E1DD0DD-3AE2-5B4B-8D89-C24712A7BDE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676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80EC8F7-5554-9048-A0F5-6BED55F40331}" type="datetimeFigureOut">
              <a:rPr lang="en-US"/>
              <a:pPr>
                <a:defRPr/>
              </a:pPr>
              <a:t>4/21/2021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defTabSz="4658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493C485-72BA-1948-8FB1-52E67A259A1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220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56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28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00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72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5726" algn="l" defTabSz="457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457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457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457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sz="1200" b="0" i="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Can I ask you to start working on a PTT on GSP, </a:t>
            </a:r>
          </a:p>
          <a:p>
            <a:r>
              <a:rPr lang="en-PH" sz="1200" b="0" i="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our guidance note on gender covid and parliaments </a:t>
            </a:r>
          </a:p>
          <a:p>
            <a:r>
              <a:rPr lang="en-PH" sz="1200" b="0" i="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and including these examples of good practice?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57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05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73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3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Adaptation curves mainly to new technology and forms of 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59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What challenges and opportunities does this unprecedented crisis bring?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9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4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pPr marL="0" marR="0" lvl="0" indent="0" algn="l" defTabSz="455613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565959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08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C485-72BA-1948-8FB1-52E67A259A1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85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IPU_English_logo_Colou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94"/>
          <a:stretch>
            <a:fillRect/>
          </a:stretch>
        </p:blipFill>
        <p:spPr bwMode="auto">
          <a:xfrm>
            <a:off x="7408863" y="5514975"/>
            <a:ext cx="13747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Slide title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3658285"/>
          </a:xfrm>
        </p:spPr>
        <p:txBody>
          <a:bodyPr>
            <a:normAutofit/>
          </a:bodyPr>
          <a:lstStyle>
            <a:lvl1pPr algn="l" defTabSz="457145" rtl="0" eaLnBrk="1" latinLnBrk="0" hangingPunct="1">
              <a:spcBef>
                <a:spcPct val="20000"/>
              </a:spcBef>
              <a:defRPr lang="en-US" sz="1600" b="0" i="0" kern="1200" baseline="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1pPr>
            <a:lvl2pPr algn="l" defTabSz="457145" rtl="0" eaLnBrk="1" latinLnBrk="0" hangingPunct="1">
              <a:spcBef>
                <a:spcPct val="20000"/>
              </a:spcBef>
              <a:defRPr lang="en-US" sz="1400" b="0" i="0" kern="1200" baseline="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2pPr>
            <a:lvl3pPr algn="l" defTabSz="457145" rtl="0" eaLnBrk="1" latinLnBrk="0" hangingPunct="1">
              <a:spcBef>
                <a:spcPct val="20000"/>
              </a:spcBef>
              <a:defRPr lang="en-US" sz="1200" b="0" i="0" kern="1200" baseline="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3pPr>
            <a:lvl4pPr algn="l" defTabSz="457145" rtl="0" eaLnBrk="1" latinLnBrk="0" hangingPunct="1">
              <a:spcBef>
                <a:spcPct val="20000"/>
              </a:spcBef>
              <a:defRPr lang="en-US" sz="1000" b="0" i="0" kern="1200" baseline="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4pPr>
            <a:lvl5pPr algn="l" defTabSz="457145" rtl="0" eaLnBrk="1" latinLnBrk="0" hangingPunct="1">
              <a:spcBef>
                <a:spcPct val="20000"/>
              </a:spcBef>
              <a:defRPr lang="en-US" sz="800" b="0" i="0" kern="1200" baseline="0" dirty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0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PU_English_logo_Colour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9889" y="3237266"/>
            <a:ext cx="6878815" cy="800346"/>
          </a:xfrm>
        </p:spPr>
        <p:txBody>
          <a:bodyPr wrap="square" anchor="b" anchorCtr="0">
            <a:normAutofit/>
          </a:bodyPr>
          <a:lstStyle>
            <a:lvl1pPr algn="l">
              <a:defRPr sz="4000" b="1" i="0" cap="none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9889" y="4040680"/>
            <a:ext cx="6519376" cy="404320"/>
          </a:xfrm>
          <a:prstGeom prst="rect">
            <a:avLst/>
          </a:prstGeom>
        </p:spPr>
        <p:txBody>
          <a:bodyPr lIns="91429" tIns="45715" rIns="91429" bIns="45715" anchor="t" anchorCtr="0">
            <a:normAutofit/>
          </a:bodyPr>
          <a:lstStyle>
            <a:lvl1pPr marL="0" indent="0" algn="l">
              <a:buNone/>
              <a:defRPr sz="20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255551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92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1CA0617F-347C-4753-98B6-6C7C94E744F4}" type="datetimeFigureOut">
              <a:rPr lang="en-AU">
                <a:solidFill>
                  <a:srgbClr val="141313"/>
                </a:solidFill>
                <a:ea typeface="+mn-ea"/>
                <a:cs typeface="+mn-cs"/>
              </a:rPr>
              <a:pPr defTabSz="914400">
                <a:defRPr/>
              </a:pPr>
              <a:t>21/04/2021</a:t>
            </a:fld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384EEA43-2058-48FC-BE12-FA36AF62A293}" type="slidenum">
              <a:rPr lang="en-AU">
                <a:solidFill>
                  <a:srgbClr val="141313"/>
                </a:solidFill>
                <a:ea typeface="+mn-ea"/>
                <a:cs typeface="+mn-cs"/>
              </a:rPr>
              <a:pPr defTabSz="914400">
                <a:defRPr/>
              </a:pPr>
              <a:t>‹N°›</a:t>
            </a:fld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27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IPU_English_logo_Colou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94"/>
          <a:stretch>
            <a:fillRect/>
          </a:stretch>
        </p:blipFill>
        <p:spPr bwMode="auto">
          <a:xfrm>
            <a:off x="7408863" y="5514975"/>
            <a:ext cx="13747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 baseline="0">
                <a:solidFill>
                  <a:srgbClr val="004775"/>
                </a:solidFill>
              </a:defRPr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 dirty="0"/>
              <a:t>Slide topic goes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17285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4775"/>
                </a:solidFill>
              </a:defRPr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 dirty="0"/>
              <a:t>Slide topic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172855"/>
          </a:xfrm>
        </p:spPr>
        <p:txBody>
          <a:bodyPr>
            <a:normAutofit/>
          </a:bodyPr>
          <a:lstStyle>
            <a:lvl1pPr algn="l" defTabSz="457145" rtl="0" eaLnBrk="1" latinLnBrk="0" hangingPunct="1">
              <a:spcBef>
                <a:spcPct val="20000"/>
              </a:spcBef>
              <a:buFont typeface="Arial"/>
              <a:defRPr lang="en-US" sz="1600" b="0" i="0" kern="120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1pPr>
            <a:lvl2pPr algn="l" defTabSz="457145" rtl="0" eaLnBrk="1" latinLnBrk="0" hangingPunct="1">
              <a:spcBef>
                <a:spcPct val="20000"/>
              </a:spcBef>
              <a:buFont typeface="Arial"/>
              <a:defRPr lang="en-US" sz="1400" b="0" i="0" kern="120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2pPr>
            <a:lvl3pPr algn="l" defTabSz="457145" rtl="0" eaLnBrk="1" latinLnBrk="0" hangingPunct="1">
              <a:spcBef>
                <a:spcPct val="20000"/>
              </a:spcBef>
              <a:buFont typeface="Arial"/>
              <a:defRPr lang="en-US" sz="1200" b="0" i="0" kern="120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3pPr>
            <a:lvl4pPr algn="l" defTabSz="457145" rtl="0" eaLnBrk="1" latinLnBrk="0" hangingPunct="1">
              <a:spcBef>
                <a:spcPct val="20000"/>
              </a:spcBef>
              <a:buFont typeface="Arial"/>
              <a:defRPr lang="en-US" sz="1000" b="0" i="0" kern="1200" dirty="0" smtClean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4pPr>
            <a:lvl5pPr algn="l" defTabSz="457145" rtl="0" eaLnBrk="1" latinLnBrk="0" hangingPunct="1">
              <a:spcBef>
                <a:spcPct val="20000"/>
              </a:spcBef>
              <a:buFont typeface="Arial"/>
              <a:defRPr lang="en-US" sz="800" b="0" i="0" kern="1200" dirty="0">
                <a:solidFill>
                  <a:srgbClr val="565959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1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2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IPU_English_logo_Colou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94"/>
          <a:stretch>
            <a:fillRect/>
          </a:stretch>
        </p:blipFill>
        <p:spPr bwMode="auto">
          <a:xfrm>
            <a:off x="7408863" y="5514975"/>
            <a:ext cx="13747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8318497" cy="441325"/>
          </a:xfrm>
        </p:spPr>
        <p:txBody>
          <a:bodyPr anchor="t" anchorCtr="0">
            <a:normAutofit/>
          </a:bodyPr>
          <a:lstStyle>
            <a:lvl1pPr algn="l">
              <a:defRPr sz="3200" b="1" baseline="0"/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922586"/>
            <a:ext cx="3008314" cy="439081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"/>
          <p:cNvSpPr>
            <a:spLocks noGrp="1"/>
          </p:cNvSpPr>
          <p:nvPr>
            <p:ph sz="half" idx="10"/>
          </p:nvPr>
        </p:nvSpPr>
        <p:spPr>
          <a:xfrm>
            <a:off x="3663949" y="922586"/>
            <a:ext cx="5111749" cy="439082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0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IPU_English_logo_Colou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94"/>
          <a:stretch>
            <a:fillRect/>
          </a:stretch>
        </p:blipFill>
        <p:spPr bwMode="auto">
          <a:xfrm>
            <a:off x="7408863" y="5514975"/>
            <a:ext cx="13747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8790" y="4809066"/>
            <a:ext cx="6388627" cy="566738"/>
          </a:xfrm>
        </p:spPr>
        <p:txBody>
          <a:bodyPr anchor="t" anchorCtr="0">
            <a:noAutofit/>
          </a:bodyPr>
          <a:lstStyle>
            <a:lvl1pPr algn="l">
              <a:defRPr sz="3200" b="1"/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612775"/>
            <a:ext cx="9143999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8790" y="5394854"/>
            <a:ext cx="6388627" cy="104604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en-US" dirty="0"/>
              <a:t>Slide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95127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PU_English_logo_Colou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9889" y="3237266"/>
            <a:ext cx="6878815" cy="800346"/>
          </a:xfrm>
        </p:spPr>
        <p:txBody>
          <a:bodyPr wrap="square" anchor="b" anchorCtr="0">
            <a:normAutofit/>
          </a:bodyPr>
          <a:lstStyle>
            <a:lvl1pPr algn="l">
              <a:defRPr sz="4000" b="1" i="0" cap="none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9889" y="4040680"/>
            <a:ext cx="6519376" cy="404320"/>
          </a:xfrm>
          <a:prstGeom prst="rect">
            <a:avLst/>
          </a:prstGeom>
        </p:spPr>
        <p:txBody>
          <a:bodyPr lIns="91429" tIns="45715" rIns="91429" bIns="45715" anchor="t" anchorCtr="0">
            <a:normAutofit/>
          </a:bodyPr>
          <a:lstStyle>
            <a:lvl1pPr marL="0" indent="0" algn="l">
              <a:buNone/>
              <a:defRPr sz="20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47350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Section Divider goes here and can be on two lines if needed.</a:t>
            </a:r>
          </a:p>
        </p:txBody>
      </p:sp>
    </p:spTree>
    <p:extLst>
      <p:ext uri="{BB962C8B-B14F-4D97-AF65-F5344CB8AC3E}">
        <p14:creationId xmlns:p14="http://schemas.microsoft.com/office/powerpoint/2010/main" val="173012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PU_English_logo_Colour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9889" y="3237266"/>
            <a:ext cx="6878815" cy="800346"/>
          </a:xfrm>
        </p:spPr>
        <p:txBody>
          <a:bodyPr wrap="square" anchor="b" anchorCtr="0">
            <a:normAutofit/>
          </a:bodyPr>
          <a:lstStyle>
            <a:lvl1pPr algn="l">
              <a:defRPr sz="4000" b="1" i="0" cap="none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9889" y="4040680"/>
            <a:ext cx="6519376" cy="404320"/>
          </a:xfrm>
          <a:prstGeom prst="rect">
            <a:avLst/>
          </a:prstGeom>
        </p:spPr>
        <p:txBody>
          <a:bodyPr lIns="91429" tIns="45715" rIns="91429" bIns="45715" anchor="t" anchorCtr="0">
            <a:normAutofit/>
          </a:bodyPr>
          <a:lstStyle>
            <a:lvl1pPr marL="0" indent="0" algn="l">
              <a:buNone/>
              <a:defRPr sz="20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993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PU_English_logo_Colour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9889" y="3237266"/>
            <a:ext cx="6878815" cy="800346"/>
          </a:xfrm>
        </p:spPr>
        <p:txBody>
          <a:bodyPr wrap="square" anchor="b" anchorCtr="0">
            <a:normAutofit/>
          </a:bodyPr>
          <a:lstStyle>
            <a:lvl1pPr algn="l">
              <a:defRPr sz="4000" b="1" i="0" cap="none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69889" y="4040680"/>
            <a:ext cx="6519376" cy="404320"/>
          </a:xfrm>
          <a:prstGeom prst="rect">
            <a:avLst/>
          </a:prstGeom>
        </p:spPr>
        <p:txBody>
          <a:bodyPr lIns="91429" tIns="45715" rIns="91429" bIns="45715" anchor="t" anchorCtr="0">
            <a:normAutofit/>
          </a:bodyPr>
          <a:lstStyle>
            <a:lvl1pPr marL="0" indent="0" algn="l">
              <a:buNone/>
              <a:defRPr sz="20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68989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075A8B62-DBBF-4425-93D9-E899F8E92362}" type="datetimeFigureOut">
              <a:rPr lang="en-AU">
                <a:solidFill>
                  <a:srgbClr val="141313"/>
                </a:solidFill>
                <a:ea typeface="+mn-ea"/>
                <a:cs typeface="+mn-cs"/>
              </a:rPr>
              <a:pPr defTabSz="914400">
                <a:defRPr/>
              </a:pPr>
              <a:t>21/04/2021</a:t>
            </a:fld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8595DEEA-31AE-4962-96B0-88381445FB75}" type="slidenum">
              <a:rPr lang="en-AU">
                <a:solidFill>
                  <a:srgbClr val="141313"/>
                </a:solidFill>
                <a:ea typeface="+mn-ea"/>
                <a:cs typeface="+mn-cs"/>
              </a:rPr>
              <a:pPr defTabSz="914400">
                <a:defRPr/>
              </a:pPr>
              <a:t>‹N°›</a:t>
            </a:fld>
            <a:endParaRPr lang="en-AU">
              <a:solidFill>
                <a:srgbClr val="141313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915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4424"/>
            <a:ext cx="8229600" cy="1323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Slide title goes here and can carry on to the second line. 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Presentation subtitle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6" descr="IPU_English_logo_Colours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94"/>
          <a:stretch>
            <a:fillRect/>
          </a:stretch>
        </p:blipFill>
        <p:spPr bwMode="auto">
          <a:xfrm>
            <a:off x="7408863" y="5514975"/>
            <a:ext cx="13747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145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</p:sldLayoutIdLst>
  <p:hf sldNum="0" hdr="0"/>
  <p:txStyles>
    <p:titleStyle>
      <a:lvl1pPr algn="l" defTabSz="455613" rtl="0" eaLnBrk="1" fontAlgn="base" hangingPunct="1">
        <a:spcBef>
          <a:spcPct val="0"/>
        </a:spcBef>
        <a:spcAft>
          <a:spcPct val="0"/>
        </a:spcAft>
        <a:defRPr sz="4000" b="1" kern="1200" baseline="0">
          <a:solidFill>
            <a:srgbClr val="00979B"/>
          </a:solidFill>
          <a:latin typeface="Arial"/>
          <a:ea typeface="ＭＳ Ｐゴシック" charset="0"/>
          <a:cs typeface="Arial"/>
        </a:defRPr>
      </a:lvl1pPr>
      <a:lvl2pPr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2pPr>
      <a:lvl3pPr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3pPr>
      <a:lvl4pPr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4pPr>
      <a:lvl5pPr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5pPr>
      <a:lvl6pPr marL="457200"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6pPr>
      <a:lvl7pPr marL="914400"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7pPr>
      <a:lvl8pPr marL="1371600"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8pPr>
      <a:lvl9pPr marL="1828800" algn="ctr" defTabSz="455613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979B"/>
          </a:solidFill>
          <a:latin typeface="Arial" charset="0"/>
          <a:ea typeface="ＭＳ Ｐゴシック" charset="0"/>
        </a:defRPr>
      </a:lvl9pPr>
    </p:titleStyle>
    <p:bodyStyle>
      <a:lvl1pPr marL="341313" indent="-3413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65959"/>
          </a:solidFill>
          <a:latin typeface="Arial"/>
          <a:ea typeface="ＭＳ Ｐゴシック" charset="0"/>
          <a:cs typeface="Arial"/>
        </a:defRPr>
      </a:lvl1pPr>
      <a:lvl2pPr marL="798513" indent="-342900" algn="l" defTabSz="455613" rtl="0" eaLnBrk="1" fontAlgn="base" hangingPunct="1">
        <a:spcBef>
          <a:spcPct val="20000"/>
        </a:spcBef>
        <a:spcAft>
          <a:spcPct val="0"/>
        </a:spcAft>
        <a:buFont typeface="Lucida Grande" charset="0"/>
        <a:buChar char="-"/>
        <a:defRPr sz="1400" kern="1200">
          <a:solidFill>
            <a:srgbClr val="565959"/>
          </a:solidFill>
          <a:latin typeface="Arial"/>
          <a:ea typeface="ＭＳ Ｐゴシック" charset="0"/>
          <a:cs typeface="Arial"/>
        </a:defRPr>
      </a:lvl2pPr>
      <a:lvl3pPr marL="1198563" indent="-285750" algn="l" defTabSz="455613" rtl="0" eaLnBrk="1" fontAlgn="base" hangingPunct="1">
        <a:spcBef>
          <a:spcPct val="20000"/>
        </a:spcBef>
        <a:spcAft>
          <a:spcPct val="0"/>
        </a:spcAft>
        <a:buFont typeface="Lucida Grande" charset="0"/>
        <a:buChar char="-"/>
        <a:defRPr sz="1200" kern="1200">
          <a:solidFill>
            <a:srgbClr val="565959"/>
          </a:solidFill>
          <a:latin typeface="Arial"/>
          <a:ea typeface="ＭＳ Ｐゴシック" charset="0"/>
          <a:cs typeface="Arial"/>
        </a:defRPr>
      </a:lvl3pPr>
      <a:lvl4pPr marL="1598613" indent="-227013" algn="l" defTabSz="455613" rtl="0" eaLnBrk="1" fontAlgn="base" hangingPunct="1">
        <a:spcBef>
          <a:spcPct val="20000"/>
        </a:spcBef>
        <a:spcAft>
          <a:spcPct val="0"/>
        </a:spcAft>
        <a:buFont typeface="Lucida Grande" charset="0"/>
        <a:buChar char="-"/>
        <a:defRPr sz="1000" kern="1200">
          <a:solidFill>
            <a:srgbClr val="565959"/>
          </a:solidFill>
          <a:latin typeface="Arial"/>
          <a:ea typeface="ＭＳ Ｐゴシック" charset="0"/>
          <a:cs typeface="Arial"/>
        </a:defRPr>
      </a:lvl4pPr>
      <a:lvl5pPr marL="2055813" indent="-227013" algn="l" defTabSz="455613" rtl="0" eaLnBrk="1" fontAlgn="base" hangingPunct="1">
        <a:spcBef>
          <a:spcPct val="20000"/>
        </a:spcBef>
        <a:spcAft>
          <a:spcPct val="0"/>
        </a:spcAft>
        <a:buFont typeface="Lucida Grande" charset="0"/>
        <a:buChar char="-"/>
        <a:defRPr sz="800" kern="1200">
          <a:solidFill>
            <a:srgbClr val="565959"/>
          </a:solidFill>
          <a:latin typeface="Arial"/>
          <a:ea typeface="ＭＳ Ｐゴシック" charset="0"/>
          <a:cs typeface="Arial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6"/>
          <p:cNvSpPr>
            <a:spLocks noGrp="1"/>
          </p:cNvSpPr>
          <p:nvPr>
            <p:ph type="title"/>
          </p:nvPr>
        </p:nvSpPr>
        <p:spPr bwMode="auto">
          <a:xfrm>
            <a:off x="369888" y="2863850"/>
            <a:ext cx="8316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Section divider goes here</a:t>
            </a:r>
          </a:p>
        </p:txBody>
      </p:sp>
      <p:pic>
        <p:nvPicPr>
          <p:cNvPr id="2051" name="Picture 7" descr="IPU_English_logo_Colour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</p:sldLayoutIdLst>
  <p:hf sldNum="0" hdr="0"/>
  <p:txStyles>
    <p:titleStyle>
      <a:lvl1pPr algn="l" defTabSz="455613" rtl="0" fontAlgn="base">
        <a:lnSpc>
          <a:spcPct val="100000"/>
        </a:lnSpc>
        <a:spcBef>
          <a:spcPct val="0"/>
        </a:spcBef>
        <a:spcAft>
          <a:spcPct val="0"/>
        </a:spcAft>
        <a:defRPr sz="4000" kern="1200">
          <a:solidFill>
            <a:srgbClr val="00979B"/>
          </a:solidFill>
          <a:latin typeface="Univers LT Std 65 Bold"/>
          <a:ea typeface="ＭＳ Ｐゴシック" charset="0"/>
          <a:cs typeface="Univers LT Std 65 Bold"/>
        </a:defRPr>
      </a:lvl1pPr>
      <a:lvl2pPr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2pPr>
      <a:lvl3pPr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3pPr>
      <a:lvl4pPr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4pPr>
      <a:lvl5pPr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5pPr>
      <a:lvl6pPr marL="457200"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6pPr>
      <a:lvl7pPr marL="914400"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7pPr>
      <a:lvl8pPr marL="1371600"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8pPr>
      <a:lvl9pPr marL="1828800" algn="ctr" defTabSz="455613" rtl="0" fontAlgn="base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9pPr>
    </p:titleStyle>
    <p:bodyStyle>
      <a:lvl1pPr marL="341313" indent="-341313" algn="l" defTabSz="455613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455613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7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369888" y="2855913"/>
            <a:ext cx="8316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Section Divider goes here and can be on two lines if needed.</a:t>
            </a:r>
          </a:p>
        </p:txBody>
      </p:sp>
      <p:pic>
        <p:nvPicPr>
          <p:cNvPr id="307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sldNum="0" hdr="0"/>
  <p:txStyles>
    <p:titleStyle>
      <a:lvl1pPr algn="l" defTabSz="455613" rtl="0" fontAlgn="base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2pPr>
      <a:lvl3pPr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3pPr>
      <a:lvl4pPr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4pPr>
      <a:lvl5pPr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defTabSz="455613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1313" indent="-341313" algn="l" defTabSz="455613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455613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455613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6"/>
          <p:cNvSpPr>
            <a:spLocks noGrp="1"/>
          </p:cNvSpPr>
          <p:nvPr>
            <p:ph type="title"/>
          </p:nvPr>
        </p:nvSpPr>
        <p:spPr bwMode="auto">
          <a:xfrm>
            <a:off x="369888" y="2863850"/>
            <a:ext cx="8316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Section divider goes here</a:t>
            </a:r>
          </a:p>
        </p:txBody>
      </p:sp>
      <p:pic>
        <p:nvPicPr>
          <p:cNvPr id="2051" name="Picture 7" descr="IPU_English_logo_Colours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48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</p:sldLayoutIdLst>
  <p:hf sldNum="0" hdr="0"/>
  <p:txStyles>
    <p:titleStyle>
      <a:lvl1pPr algn="l" defTabSz="455613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4000" kern="1200">
          <a:solidFill>
            <a:srgbClr val="00979B"/>
          </a:solidFill>
          <a:latin typeface="Univers LT Std 65 Bold"/>
          <a:ea typeface="ＭＳ Ｐゴシック" charset="0"/>
          <a:cs typeface="Univers LT Std 65 Bold"/>
        </a:defRPr>
      </a:lvl1pPr>
      <a:lvl2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2pPr>
      <a:lvl3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3pPr>
      <a:lvl4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4pPr>
      <a:lvl5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5pPr>
      <a:lvl6pPr marL="4572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6pPr>
      <a:lvl7pPr marL="9144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7pPr>
      <a:lvl8pPr marL="13716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8pPr>
      <a:lvl9pPr marL="18288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9pPr>
    </p:titleStyle>
    <p:bodyStyle>
      <a:lvl1pPr marL="341313" indent="-3413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6"/>
          <p:cNvSpPr>
            <a:spLocks noGrp="1"/>
          </p:cNvSpPr>
          <p:nvPr>
            <p:ph type="title"/>
          </p:nvPr>
        </p:nvSpPr>
        <p:spPr bwMode="auto">
          <a:xfrm>
            <a:off x="369888" y="2863850"/>
            <a:ext cx="8316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Section divider goes here</a:t>
            </a:r>
          </a:p>
        </p:txBody>
      </p:sp>
      <p:pic>
        <p:nvPicPr>
          <p:cNvPr id="2051" name="Picture 7" descr="IPU_English_logo_Colours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8187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hf sldNum="0" hdr="0"/>
  <p:txStyles>
    <p:titleStyle>
      <a:lvl1pPr algn="l" defTabSz="455613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4000" kern="1200">
          <a:solidFill>
            <a:srgbClr val="00979B"/>
          </a:solidFill>
          <a:latin typeface="Univers LT Std 65 Bold"/>
          <a:ea typeface="ＭＳ Ｐゴシック" charset="0"/>
          <a:cs typeface="Univers LT Std 65 Bold"/>
        </a:defRPr>
      </a:lvl1pPr>
      <a:lvl2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2pPr>
      <a:lvl3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3pPr>
      <a:lvl4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4pPr>
      <a:lvl5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5pPr>
      <a:lvl6pPr marL="4572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6pPr>
      <a:lvl7pPr marL="9144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7pPr>
      <a:lvl8pPr marL="13716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8pPr>
      <a:lvl9pPr marL="18288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9pPr>
    </p:titleStyle>
    <p:bodyStyle>
      <a:lvl1pPr marL="341313" indent="-3413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6"/>
          <p:cNvSpPr>
            <a:spLocks noGrp="1"/>
          </p:cNvSpPr>
          <p:nvPr>
            <p:ph type="title"/>
          </p:nvPr>
        </p:nvSpPr>
        <p:spPr bwMode="auto">
          <a:xfrm>
            <a:off x="369888" y="2863850"/>
            <a:ext cx="8316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Section divider goes here</a:t>
            </a:r>
          </a:p>
        </p:txBody>
      </p:sp>
      <p:pic>
        <p:nvPicPr>
          <p:cNvPr id="2051" name="Picture 7" descr="IPU_English_logo_Colours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365125"/>
            <a:ext cx="137318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573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1" r:id="rId2"/>
  </p:sldLayoutIdLst>
  <p:hf sldNum="0" hdr="0"/>
  <p:txStyles>
    <p:titleStyle>
      <a:lvl1pPr algn="l" defTabSz="455613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4000" kern="1200">
          <a:solidFill>
            <a:srgbClr val="00979B"/>
          </a:solidFill>
          <a:latin typeface="Univers LT Std 65 Bold"/>
          <a:ea typeface="ＭＳ Ｐゴシック" charset="0"/>
          <a:cs typeface="Univers LT Std 65 Bold"/>
        </a:defRPr>
      </a:lvl1pPr>
      <a:lvl2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2pPr>
      <a:lvl3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3pPr>
      <a:lvl4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4pPr>
      <a:lvl5pPr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5pPr>
      <a:lvl6pPr marL="4572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6pPr>
      <a:lvl7pPr marL="9144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7pPr>
      <a:lvl8pPr marL="13716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8pPr>
      <a:lvl9pPr marL="1828800" algn="ctr" defTabSz="455613" rtl="0" eaLnBrk="1" fontAlgn="base" hangingPunct="1">
        <a:spcBef>
          <a:spcPct val="0"/>
        </a:spcBef>
        <a:spcAft>
          <a:spcPct val="0"/>
        </a:spcAft>
        <a:defRPr sz="4000">
          <a:solidFill>
            <a:srgbClr val="00979B"/>
          </a:solidFill>
          <a:latin typeface="Univers LT Std 65 Bold" charset="0"/>
          <a:ea typeface="ＭＳ Ｐゴシック" charset="0"/>
        </a:defRPr>
      </a:lvl9pPr>
    </p:titleStyle>
    <p:bodyStyle>
      <a:lvl1pPr marL="341313" indent="-3413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4556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298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45714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457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Gender-Sensitive Parliaments and COVID-19 Recovery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889" y="4040680"/>
            <a:ext cx="6519376" cy="38908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2021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7413674" y="6184440"/>
            <a:ext cx="1537285" cy="404320"/>
          </a:xfrm>
          <a:prstGeom prst="rect">
            <a:avLst/>
          </a:prstGeom>
        </p:spPr>
        <p:txBody>
          <a:bodyPr lIns="91429" tIns="45715" rIns="91429" bIns="45715" anchor="t" anchorCtr="0">
            <a:normAutofit/>
          </a:bodyPr>
          <a:lstStyle>
            <a:lvl1pPr marL="0" indent="0" algn="l" defTabSz="455613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0"/>
                <a:cs typeface="Arial"/>
              </a:defRPr>
            </a:lvl1pPr>
            <a:lvl2pPr marL="457145" indent="0" algn="l" defTabSz="455613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290" indent="0" algn="l" defTabSz="455613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435" indent="0" algn="l" defTabSz="455613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581" indent="0" algn="l" defTabSz="455613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5726" indent="0" algn="l" defTabSz="457145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871" indent="0" algn="l" defTabSz="457145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016" indent="0" algn="l" defTabSz="457145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161" indent="0" algn="l" defTabSz="457145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March 2021</a:t>
            </a:r>
          </a:p>
        </p:txBody>
      </p:sp>
    </p:spTree>
    <p:extLst>
      <p:ext uri="{BB962C8B-B14F-4D97-AF65-F5344CB8AC3E}">
        <p14:creationId xmlns:p14="http://schemas.microsoft.com/office/powerpoint/2010/main" val="124322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25"/>
            <a:ext cx="8229600" cy="1136376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a gender-sensitive parliament?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7" name="Graphic 6" descr="Court outline">
            <a:extLst>
              <a:ext uri="{FF2B5EF4-FFF2-40B4-BE49-F238E27FC236}">
                <a16:creationId xmlns:a16="http://schemas.microsoft.com/office/drawing/2014/main" id="{AC7C85C1-4E1B-A142-A3F0-6BB34A821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023" y="1938148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4C4411-6E08-BD48-8173-0C748CAD45DC}"/>
              </a:ext>
            </a:extLst>
          </p:cNvPr>
          <p:cNvSpPr txBox="1"/>
          <p:nvPr/>
        </p:nvSpPr>
        <p:spPr>
          <a:xfrm>
            <a:off x="1628776" y="1876201"/>
            <a:ext cx="6934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65959"/>
                </a:solidFill>
                <a:latin typeface="Arial" pitchFamily="34" charset="0"/>
                <a:cs typeface="Arial" pitchFamily="34" charset="0"/>
              </a:rPr>
              <a:t>A gender-sensitive parliament </a:t>
            </a:r>
            <a:r>
              <a:rPr lang="en-US" dirty="0">
                <a:solidFill>
                  <a:srgbClr val="565959"/>
                </a:solidFill>
                <a:latin typeface="Arial" pitchFamily="34" charset="0"/>
                <a:cs typeface="Arial" pitchFamily="34" charset="0"/>
              </a:rPr>
              <a:t>is premised on the principle of gender equality – that is, that both men and women have an equal right to participate in its structures and processes, without discrimination and without recrimination.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DA4837-A327-5049-A5D7-75CAA63D66DC}"/>
              </a:ext>
            </a:extLst>
          </p:cNvPr>
          <p:cNvSpPr/>
          <p:nvPr/>
        </p:nvSpPr>
        <p:spPr>
          <a:xfrm>
            <a:off x="1628776" y="3259963"/>
            <a:ext cx="6934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565959"/>
                </a:solidFill>
                <a:latin typeface="Arial" pitchFamily="34" charset="0"/>
                <a:ea typeface="ＭＳ Ｐゴシック"/>
                <a:cs typeface="Arial" pitchFamily="34" charset="0"/>
              </a:rPr>
              <a:t>A gender-sensitive parliament </a:t>
            </a:r>
            <a:r>
              <a:rPr lang="en-US" altLang="ja-JP" b="1" dirty="0">
                <a:solidFill>
                  <a:srgbClr val="565959"/>
                </a:solidFill>
                <a:latin typeface="Arial" pitchFamily="34" charset="0"/>
                <a:ea typeface="ＭＳ Ｐゴシック"/>
                <a:cs typeface="Arial" pitchFamily="34" charset="0"/>
              </a:rPr>
              <a:t>responds to the needs and interests of both men and women</a:t>
            </a:r>
            <a:r>
              <a:rPr lang="en-US" altLang="ja-JP" dirty="0">
                <a:solidFill>
                  <a:srgbClr val="565959"/>
                </a:solidFill>
                <a:latin typeface="Arial" pitchFamily="34" charset="0"/>
                <a:ea typeface="ＭＳ Ｐゴシック"/>
                <a:cs typeface="Arial" pitchFamily="34" charset="0"/>
              </a:rPr>
              <a:t> in its structures, operations, methods and work.</a:t>
            </a:r>
          </a:p>
        </p:txBody>
      </p:sp>
      <p:pic>
        <p:nvPicPr>
          <p:cNvPr id="11" name="Graphic 10" descr="Meeting outline">
            <a:extLst>
              <a:ext uri="{FF2B5EF4-FFF2-40B4-BE49-F238E27FC236}">
                <a16:creationId xmlns:a16="http://schemas.microsoft.com/office/drawing/2014/main" id="{DABC12E7-317F-F94A-A31C-7F2E595D18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1024" y="3199020"/>
            <a:ext cx="914400" cy="914400"/>
          </a:xfrm>
          <a:prstGeom prst="rect">
            <a:avLst/>
          </a:prstGeom>
        </p:spPr>
      </p:pic>
      <p:pic>
        <p:nvPicPr>
          <p:cNvPr id="13" name="Graphic 12" descr="Man and woman outline">
            <a:extLst>
              <a:ext uri="{FF2B5EF4-FFF2-40B4-BE49-F238E27FC236}">
                <a16:creationId xmlns:a16="http://schemas.microsoft.com/office/drawing/2014/main" id="{BBD215F9-F904-B54D-80B3-2EF7B1EC78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1024" y="4492458"/>
            <a:ext cx="914400" cy="9144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56D7B9F-DE65-D54D-AD55-6F8DED1D75A7}"/>
              </a:ext>
            </a:extLst>
          </p:cNvPr>
          <p:cNvSpPr/>
          <p:nvPr/>
        </p:nvSpPr>
        <p:spPr>
          <a:xfrm>
            <a:off x="1628776" y="4349494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565959"/>
                </a:solidFill>
                <a:latin typeface="Arial" pitchFamily="34" charset="0"/>
                <a:cs typeface="Arial" pitchFamily="34" charset="0"/>
              </a:rPr>
              <a:t>While research shows that women in parliament have promoted the gender equality agenda, this objective must be understood as the </a:t>
            </a:r>
            <a:r>
              <a:rPr lang="en-US" b="1" dirty="0">
                <a:solidFill>
                  <a:srgbClr val="565959"/>
                </a:solidFill>
                <a:latin typeface="Arial" pitchFamily="34" charset="0"/>
                <a:cs typeface="Arial" pitchFamily="34" charset="0"/>
              </a:rPr>
              <a:t>responsibility of the institution </a:t>
            </a:r>
            <a:r>
              <a:rPr lang="en-US" dirty="0">
                <a:solidFill>
                  <a:srgbClr val="565959"/>
                </a:solidFill>
                <a:latin typeface="Arial" pitchFamily="34" charset="0"/>
                <a:cs typeface="Arial" pitchFamily="34" charset="0"/>
              </a:rPr>
              <a:t>as a whole – and of men and women alike.</a:t>
            </a:r>
          </a:p>
        </p:txBody>
      </p:sp>
    </p:spTree>
    <p:extLst>
      <p:ext uri="{BB962C8B-B14F-4D97-AF65-F5344CB8AC3E}">
        <p14:creationId xmlns:p14="http://schemas.microsoft.com/office/powerpoint/2010/main" val="176784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25"/>
            <a:ext cx="8229600" cy="1136376"/>
          </a:xfrm>
        </p:spPr>
        <p:txBody>
          <a:bodyPr>
            <a:normAutofit fontScale="90000"/>
          </a:bodyPr>
          <a:lstStyle/>
          <a:p>
            <a:r>
              <a:rPr lang="en-US" dirty="0"/>
              <a:t>A gender-sensitive parliament is one that…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49A4F1-897C-C347-BE4B-68E2E4E368AD}"/>
              </a:ext>
            </a:extLst>
          </p:cNvPr>
          <p:cNvSpPr txBox="1"/>
          <p:nvPr/>
        </p:nvSpPr>
        <p:spPr>
          <a:xfrm>
            <a:off x="418170" y="1554194"/>
            <a:ext cx="82686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Promotes and achieves equality in numbers of women and men</a:t>
            </a:r>
          </a:p>
          <a:p>
            <a:pPr>
              <a:buClr>
                <a:srgbClr val="00979B"/>
              </a:buClr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Develops a gender policy framework tailored to its national context</a:t>
            </a: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Mainstreams gender equality through all its work</a:t>
            </a: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Fosters an internal culture that responds to the realities of MPs’ lives and their need to balance work and family responsibilities</a:t>
            </a: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Acknowledges and builds on the contribution made by its men members who pursue and advocate gender equality</a:t>
            </a: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Encourages political parties to take a proactive role in gender equality</a:t>
            </a: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endParaRPr lang="en-US" dirty="0">
              <a:solidFill>
                <a:srgbClr val="565959"/>
              </a:solidFill>
            </a:endParaRPr>
          </a:p>
          <a:p>
            <a:pPr marL="285750" indent="-285750">
              <a:buClr>
                <a:srgbClr val="00979B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565959"/>
                </a:solidFill>
              </a:rPr>
              <a:t>Equips parliamentary staff with the capacity and resources to </a:t>
            </a:r>
          </a:p>
          <a:p>
            <a:pPr>
              <a:buClr>
                <a:srgbClr val="00979B"/>
              </a:buClr>
            </a:pPr>
            <a:r>
              <a:rPr lang="en-US" dirty="0">
                <a:solidFill>
                  <a:srgbClr val="565959"/>
                </a:solidFill>
              </a:rPr>
              <a:t>     promote gender equality</a:t>
            </a:r>
          </a:p>
        </p:txBody>
      </p:sp>
    </p:spTree>
    <p:extLst>
      <p:ext uri="{BB962C8B-B14F-4D97-AF65-F5344CB8AC3E}">
        <p14:creationId xmlns:p14="http://schemas.microsoft.com/office/powerpoint/2010/main" val="30643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488" y="3025247"/>
            <a:ext cx="8316912" cy="1143000"/>
          </a:xfrm>
        </p:spPr>
        <p:txBody>
          <a:bodyPr/>
          <a:lstStyle/>
          <a:p>
            <a:r>
              <a:rPr lang="en-US" dirty="0"/>
              <a:t>How has COVID-19 impacted parliamentary processes from a gender perspective? </a:t>
            </a:r>
          </a:p>
        </p:txBody>
      </p:sp>
    </p:spTree>
    <p:extLst>
      <p:ext uri="{BB962C8B-B14F-4D97-AF65-F5344CB8AC3E}">
        <p14:creationId xmlns:p14="http://schemas.microsoft.com/office/powerpoint/2010/main" val="118836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4775"/>
                </a:solidFill>
              </a:rPr>
              <a:t>Parliamentary processes and COVID-19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E1E62A-B970-3A4D-91BE-04D57186C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57839"/>
            <a:ext cx="8229600" cy="3651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The pandemic changed the way parliaments operate. </a:t>
            </a:r>
          </a:p>
          <a:p>
            <a:pPr marL="0" indent="0">
              <a:buNone/>
            </a:pPr>
            <a:r>
              <a:rPr lang="en-US" b="1" dirty="0"/>
              <a:t>While some processes have the potential for gender-inclusivity, others do not.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AEE9AEB-1D4C-AD4F-B01F-CA0E8BF68C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8522246"/>
              </p:ext>
            </p:extLst>
          </p:nvPr>
        </p:nvGraphicFramePr>
        <p:xfrm>
          <a:off x="2008414" y="2236517"/>
          <a:ext cx="5127171" cy="4621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7861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facilitate gender-responsive COVID-19 recovery in parliament?</a:t>
            </a:r>
          </a:p>
        </p:txBody>
      </p:sp>
    </p:spTree>
    <p:extLst>
      <p:ext uri="{BB962C8B-B14F-4D97-AF65-F5344CB8AC3E}">
        <p14:creationId xmlns:p14="http://schemas.microsoft.com/office/powerpoint/2010/main" val="24299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25"/>
            <a:ext cx="8229600" cy="1136376"/>
          </a:xfrm>
        </p:spPr>
        <p:txBody>
          <a:bodyPr>
            <a:normAutofit/>
          </a:bodyPr>
          <a:lstStyle/>
          <a:p>
            <a:r>
              <a:rPr lang="en-US" dirty="0"/>
              <a:t>Strategies for parliamentarians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BFC45B-B523-D742-8B9F-89A3A7967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3708364"/>
              </p:ext>
            </p:extLst>
          </p:nvPr>
        </p:nvGraphicFramePr>
        <p:xfrm>
          <a:off x="858944" y="1856888"/>
          <a:ext cx="7031990" cy="481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BE919E0-DD09-9440-82F0-0D988FD698F8}"/>
              </a:ext>
            </a:extLst>
          </p:cNvPr>
          <p:cNvSpPr/>
          <p:nvPr/>
        </p:nvSpPr>
        <p:spPr>
          <a:xfrm>
            <a:off x="457201" y="950418"/>
            <a:ext cx="82295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PH" dirty="0">
                <a:solidFill>
                  <a:srgbClr val="565959"/>
                </a:solidFill>
              </a:rPr>
              <a:t>The current COVID-19 crisis brings great challenges, but it also creates an </a:t>
            </a:r>
            <a:r>
              <a:rPr lang="en-PH" b="1" dirty="0">
                <a:solidFill>
                  <a:srgbClr val="565959"/>
                </a:solidFill>
              </a:rPr>
              <a:t>opportunity to address and redress existing imbalances and inequalities </a:t>
            </a:r>
            <a:r>
              <a:rPr lang="en-PH" dirty="0">
                <a:solidFill>
                  <a:srgbClr val="565959"/>
                </a:solidFill>
              </a:rPr>
              <a:t>and build fairer and more resilient societies in the long run. Here’s how:</a:t>
            </a:r>
          </a:p>
        </p:txBody>
      </p:sp>
    </p:spTree>
    <p:extLst>
      <p:ext uri="{BB962C8B-B14F-4D97-AF65-F5344CB8AC3E}">
        <p14:creationId xmlns:p14="http://schemas.microsoft.com/office/powerpoint/2010/main" val="287113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25"/>
            <a:ext cx="8229600" cy="113637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4775"/>
                </a:solidFill>
              </a:rPr>
              <a:t>Globally, there are Good Practices we can learn from…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BFC45B-B523-D742-8B9F-89A3A7967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878334"/>
              </p:ext>
            </p:extLst>
          </p:nvPr>
        </p:nvGraphicFramePr>
        <p:xfrm>
          <a:off x="909744" y="1430232"/>
          <a:ext cx="7031990" cy="481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225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223367790"/>
      </p:ext>
    </p:extLst>
  </p:cSld>
  <p:clrMapOvr>
    <a:masterClrMapping/>
  </p:clrMapOvr>
</p:sld>
</file>

<file path=ppt/theme/theme1.xml><?xml version="1.0" encoding="utf-8"?>
<a:theme xmlns:a="http://schemas.openxmlformats.org/drawingml/2006/main" name="Women in politics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Custom 4">
      <a:dk1>
        <a:srgbClr val="FFFFFE"/>
      </a:dk1>
      <a:lt1>
        <a:srgbClr val="141313"/>
      </a:lt1>
      <a:dk2>
        <a:srgbClr val="FFFFFE"/>
      </a:dk2>
      <a:lt2>
        <a:srgbClr val="00979B"/>
      </a:lt2>
      <a:accent1>
        <a:srgbClr val="565959"/>
      </a:accent1>
      <a:accent2>
        <a:srgbClr val="1D1D1C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4775"/>
      </a:hlink>
      <a:folHlink>
        <a:srgbClr val="56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Custom Design">
  <a:themeElements>
    <a:clrScheme name="Custom 4">
      <a:dk1>
        <a:srgbClr val="FFFFFE"/>
      </a:dk1>
      <a:lt1>
        <a:srgbClr val="141313"/>
      </a:lt1>
      <a:dk2>
        <a:srgbClr val="FFFFFE"/>
      </a:dk2>
      <a:lt2>
        <a:srgbClr val="00979B"/>
      </a:lt2>
      <a:accent1>
        <a:srgbClr val="565959"/>
      </a:accent1>
      <a:accent2>
        <a:srgbClr val="1D1D1C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4775"/>
      </a:hlink>
      <a:folHlink>
        <a:srgbClr val="56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Custom Design">
  <a:themeElements>
    <a:clrScheme name="Custom 4">
      <a:dk1>
        <a:srgbClr val="FFFFFE"/>
      </a:dk1>
      <a:lt1>
        <a:srgbClr val="141313"/>
      </a:lt1>
      <a:dk2>
        <a:srgbClr val="FFFFFE"/>
      </a:dk2>
      <a:lt2>
        <a:srgbClr val="00979B"/>
      </a:lt2>
      <a:accent1>
        <a:srgbClr val="565959"/>
      </a:accent1>
      <a:accent2>
        <a:srgbClr val="1D1D1C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4775"/>
      </a:hlink>
      <a:folHlink>
        <a:srgbClr val="56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4_Custom Design">
  <a:themeElements>
    <a:clrScheme name="Custom 4">
      <a:dk1>
        <a:srgbClr val="FFFFFE"/>
      </a:dk1>
      <a:lt1>
        <a:srgbClr val="141313"/>
      </a:lt1>
      <a:dk2>
        <a:srgbClr val="FFFFFE"/>
      </a:dk2>
      <a:lt2>
        <a:srgbClr val="00979B"/>
      </a:lt2>
      <a:accent1>
        <a:srgbClr val="565959"/>
      </a:accent1>
      <a:accent2>
        <a:srgbClr val="1D1D1C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4775"/>
      </a:hlink>
      <a:folHlink>
        <a:srgbClr val="56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Women in politics 2014</Template>
  <TotalTime>4103</TotalTime>
  <Words>615</Words>
  <Application>Microsoft Office PowerPoint</Application>
  <PresentationFormat>Affichage à l'écran (4:3)</PresentationFormat>
  <Paragraphs>79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Lucida Grande</vt:lpstr>
      <vt:lpstr>Univers LT Std 65 Bold</vt:lpstr>
      <vt:lpstr>Arial</vt:lpstr>
      <vt:lpstr>Calibri</vt:lpstr>
      <vt:lpstr>Wingdings</vt:lpstr>
      <vt:lpstr>Women in politics 2014</vt:lpstr>
      <vt:lpstr>Custom Design</vt:lpstr>
      <vt:lpstr>1_Custom Design</vt:lpstr>
      <vt:lpstr>2_Custom Design</vt:lpstr>
      <vt:lpstr>3_Custom Design</vt:lpstr>
      <vt:lpstr>4_Custom Design</vt:lpstr>
      <vt:lpstr>Gender-Sensitive Parliaments and COVID-19 Recovery</vt:lpstr>
      <vt:lpstr>What is a gender-sensitive parliament?</vt:lpstr>
      <vt:lpstr>A gender-sensitive parliament is one that…</vt:lpstr>
      <vt:lpstr>How has COVID-19 impacted parliamentary processes from a gender perspective? </vt:lpstr>
      <vt:lpstr>Parliamentary processes and COVID-19</vt:lpstr>
      <vt:lpstr>How do we facilitate gender-responsive COVID-19 recovery in parliament?</vt:lpstr>
      <vt:lpstr>Strategies for parliamentarians</vt:lpstr>
      <vt:lpstr>Globally, there are Good Practices we can learn from…</vt:lpstr>
      <vt:lpstr>Thank you!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in Politics</dc:title>
  <dc:creator>mds</dc:creator>
  <cp:lastModifiedBy>Zeina Hilal</cp:lastModifiedBy>
  <cp:revision>176</cp:revision>
  <cp:lastPrinted>2017-03-30T13:13:22Z</cp:lastPrinted>
  <dcterms:created xsi:type="dcterms:W3CDTF">2014-03-11T12:14:37Z</dcterms:created>
  <dcterms:modified xsi:type="dcterms:W3CDTF">2021-04-21T09:44:59Z</dcterms:modified>
</cp:coreProperties>
</file>