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6" r:id="rId3"/>
    <p:sldMasterId id="2147483690" r:id="rId4"/>
    <p:sldMasterId id="2147483694" r:id="rId5"/>
    <p:sldMasterId id="2147483698" r:id="rId6"/>
  </p:sldMasterIdLst>
  <p:notesMasterIdLst>
    <p:notesMasterId r:id="rId19"/>
  </p:notesMasterIdLst>
  <p:handoutMasterIdLst>
    <p:handoutMasterId r:id="rId20"/>
  </p:handoutMasterIdLst>
  <p:sldIdLst>
    <p:sldId id="330" r:id="rId7"/>
    <p:sldId id="331" r:id="rId8"/>
    <p:sldId id="320" r:id="rId9"/>
    <p:sldId id="322" r:id="rId10"/>
    <p:sldId id="323" r:id="rId11"/>
    <p:sldId id="263" r:id="rId12"/>
    <p:sldId id="270" r:id="rId13"/>
    <p:sldId id="319" r:id="rId14"/>
    <p:sldId id="326" r:id="rId15"/>
    <p:sldId id="278" r:id="rId16"/>
    <p:sldId id="329" r:id="rId17"/>
    <p:sldId id="293" r:id="rId18"/>
  </p:sldIdLst>
  <p:sldSz cx="9144000" cy="6858000" type="screen4x3"/>
  <p:notesSz cx="6797675" cy="9926638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5"/>
    <a:srgbClr val="565959"/>
    <a:srgbClr val="00979B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5843"/>
    <p:restoredTop sz="90568" autoAdjust="0"/>
  </p:normalViewPr>
  <p:slideViewPr>
    <p:cSldViewPr snapToGrid="0" snapToObjects="1">
      <p:cViewPr varScale="1">
        <p:scale>
          <a:sx n="64" d="100"/>
          <a:sy n="64" d="100"/>
        </p:scale>
        <p:origin x="72" y="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-3259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F418E-2978-394D-A65C-2AEE707B44A0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6AB0A-8F30-F040-9701-48EC54529852}">
      <dgm:prSet phldrT="[Text]"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Amériques</a:t>
          </a:r>
        </a:p>
        <a:p>
          <a:r>
            <a:rPr lang="en-US" sz="1400" b="1" dirty="0"/>
            <a:t>32,4 %</a:t>
          </a:r>
        </a:p>
      </dgm:t>
    </dgm:pt>
    <dgm:pt modelId="{8785F7F7-B6D1-D645-8629-EC64BF9F8C27}" type="parTrans" cxnId="{F7491E97-6905-BD4D-AC57-954AF9E82B44}">
      <dgm:prSet/>
      <dgm:spPr/>
      <dgm:t>
        <a:bodyPr/>
        <a:lstStyle/>
        <a:p>
          <a:endParaRPr lang="en-US"/>
        </a:p>
      </dgm:t>
    </dgm:pt>
    <dgm:pt modelId="{64A36566-52BF-A04E-986A-1C19D170BBD5}" type="sibTrans" cxnId="{F7491E97-6905-BD4D-AC57-954AF9E82B44}">
      <dgm:prSet/>
      <dgm:spPr/>
      <dgm:t>
        <a:bodyPr/>
        <a:lstStyle/>
        <a:p>
          <a:endParaRPr lang="en-US"/>
        </a:p>
      </dgm:t>
    </dgm:pt>
    <dgm:pt modelId="{32E853F1-6C7B-604B-98D8-B49684F23AF1}">
      <dgm:prSet phldrT="[Text]"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Europe</a:t>
          </a:r>
          <a:br>
            <a:rPr dirty="0"/>
          </a:br>
          <a:r>
            <a:rPr lang="en-US" sz="1400" b="1" dirty="0"/>
            <a:t>30,4 %</a:t>
          </a:r>
        </a:p>
      </dgm:t>
    </dgm:pt>
    <dgm:pt modelId="{7977A4AE-F3B9-484F-ADF1-6A37E7B4F4C2}" type="parTrans" cxnId="{D4A5E9A2-A274-FD48-B93A-64AAEBF06D38}">
      <dgm:prSet/>
      <dgm:spPr/>
      <dgm:t>
        <a:bodyPr/>
        <a:lstStyle/>
        <a:p>
          <a:endParaRPr lang="en-US"/>
        </a:p>
      </dgm:t>
    </dgm:pt>
    <dgm:pt modelId="{D9ACDF89-5348-DB43-BE7D-C841DC252B7E}" type="sibTrans" cxnId="{D4A5E9A2-A274-FD48-B93A-64AAEBF06D38}">
      <dgm:prSet/>
      <dgm:spPr/>
      <dgm:t>
        <a:bodyPr/>
        <a:lstStyle/>
        <a:p>
          <a:endParaRPr lang="en-US"/>
        </a:p>
      </dgm:t>
    </dgm:pt>
    <dgm:pt modelId="{6E0B3311-2BF4-2F48-8DA7-52D046B73B18}">
      <dgm:prSet phldrT="[Text]" custT="1"/>
      <dgm:spPr>
        <a:solidFill>
          <a:srgbClr val="004775"/>
        </a:solidFill>
      </dgm:spPr>
      <dgm:t>
        <a:bodyPr/>
        <a:lstStyle/>
        <a:p>
          <a:r>
            <a:rPr lang="en-US" sz="1200" b="1" dirty="0"/>
            <a:t>Afrique sub-saharienne</a:t>
          </a:r>
          <a:br>
            <a:rPr dirty="0"/>
          </a:br>
          <a:r>
            <a:rPr lang="en-US" sz="1200" b="1" dirty="0"/>
            <a:t>25 % </a:t>
          </a:r>
        </a:p>
      </dgm:t>
    </dgm:pt>
    <dgm:pt modelId="{8F834D27-999D-FB45-8F77-17800F47C284}" type="parTrans" cxnId="{D3216CB7-1C30-F949-8CF1-77C93A8A3FBA}">
      <dgm:prSet/>
      <dgm:spPr/>
      <dgm:t>
        <a:bodyPr/>
        <a:lstStyle/>
        <a:p>
          <a:endParaRPr lang="en-US"/>
        </a:p>
      </dgm:t>
    </dgm:pt>
    <dgm:pt modelId="{A6EB0EF1-85D1-B24A-80C7-499F6D20F3F7}" type="sibTrans" cxnId="{D3216CB7-1C30-F949-8CF1-77C93A8A3FBA}">
      <dgm:prSet/>
      <dgm:spPr/>
      <dgm:t>
        <a:bodyPr/>
        <a:lstStyle/>
        <a:p>
          <a:endParaRPr lang="en-US"/>
        </a:p>
      </dgm:t>
    </dgm:pt>
    <dgm:pt modelId="{157BC3A5-EB77-A643-9C27-DA724758E817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Asie</a:t>
          </a:r>
          <a:br>
            <a:rPr dirty="0"/>
          </a:br>
          <a:r>
            <a:rPr lang="en-US" sz="1400" b="1" dirty="0"/>
            <a:t>20,4 % </a:t>
          </a:r>
        </a:p>
      </dgm:t>
    </dgm:pt>
    <dgm:pt modelId="{8610D339-0A52-6E41-B88A-A9A7A12FE04E}" type="parTrans" cxnId="{0DA4D404-AD9B-AA45-8F1D-48606C94F593}">
      <dgm:prSet/>
      <dgm:spPr/>
      <dgm:t>
        <a:bodyPr/>
        <a:lstStyle/>
        <a:p>
          <a:endParaRPr lang="en-US"/>
        </a:p>
      </dgm:t>
    </dgm:pt>
    <dgm:pt modelId="{67438BBB-C737-0146-A492-8792C1C7D5BD}" type="sibTrans" cxnId="{0DA4D404-AD9B-AA45-8F1D-48606C94F593}">
      <dgm:prSet/>
      <dgm:spPr/>
      <dgm:t>
        <a:bodyPr/>
        <a:lstStyle/>
        <a:p>
          <a:endParaRPr lang="en-US"/>
        </a:p>
      </dgm:t>
    </dgm:pt>
    <dgm:pt modelId="{7060BBA4-67FB-264D-8E41-6EAE28BBB683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Pacifique</a:t>
          </a:r>
          <a:br>
            <a:rPr dirty="0"/>
          </a:br>
          <a:r>
            <a:rPr lang="en-US" sz="1400" b="1" dirty="0"/>
            <a:t>20,9 %</a:t>
          </a:r>
        </a:p>
      </dgm:t>
    </dgm:pt>
    <dgm:pt modelId="{4ED5DF10-BBB6-444A-91F6-F57E9A87BC29}" type="parTrans" cxnId="{E9293F81-E541-A34B-97CE-9054EAD995AB}">
      <dgm:prSet/>
      <dgm:spPr/>
      <dgm:t>
        <a:bodyPr/>
        <a:lstStyle/>
        <a:p>
          <a:endParaRPr lang="en-US"/>
        </a:p>
      </dgm:t>
    </dgm:pt>
    <dgm:pt modelId="{AF91C4E2-3B6A-5A4E-98C8-C8DA099C06FC}" type="sibTrans" cxnId="{E9293F81-E541-A34B-97CE-9054EAD995AB}">
      <dgm:prSet/>
      <dgm:spPr/>
      <dgm:t>
        <a:bodyPr/>
        <a:lstStyle/>
        <a:p>
          <a:endParaRPr lang="en-US"/>
        </a:p>
      </dgm:t>
    </dgm:pt>
    <dgm:pt modelId="{F840B3D4-240A-384F-B397-9D862F05A4E9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dirty="0"/>
            <a:t>Énormes progrès au </a:t>
          </a:r>
          <a:r>
            <a:rPr lang="en-US" sz="1200" b="1" dirty="0"/>
            <a:t>Mali</a:t>
          </a:r>
          <a:r>
            <a:rPr lang="en-US" sz="1200" dirty="0"/>
            <a:t> et </a:t>
          </a:r>
          <a:r>
            <a:rPr lang="fr-FR" sz="1200" b="0" dirty="0"/>
            <a:t>au</a:t>
          </a:r>
          <a:r>
            <a:rPr lang="en-US" sz="1200" b="1" dirty="0"/>
            <a:t> Niger</a:t>
          </a:r>
          <a:r>
            <a:rPr lang="en-US" sz="1200" dirty="0"/>
            <a:t> malgré l’insécurité</a:t>
          </a:r>
          <a:br>
            <a:rPr sz="1200" dirty="0"/>
          </a:br>
          <a:endParaRPr lang="fr-FR" sz="1200" dirty="0"/>
        </a:p>
      </dgm:t>
    </dgm:pt>
    <dgm:pt modelId="{DCD402AF-1B40-F842-B369-B353BCE321A2}" type="parTrans" cxnId="{D2463B76-E0FC-CC49-B41F-6909938CFFC1}">
      <dgm:prSet/>
      <dgm:spPr/>
      <dgm:t>
        <a:bodyPr/>
        <a:lstStyle/>
        <a:p>
          <a:endParaRPr lang="en-US"/>
        </a:p>
      </dgm:t>
    </dgm:pt>
    <dgm:pt modelId="{C2C5D159-B89D-6D48-8404-C98866572B20}" type="sibTrans" cxnId="{D2463B76-E0FC-CC49-B41F-6909938CFFC1}">
      <dgm:prSet/>
      <dgm:spPr/>
      <dgm:t>
        <a:bodyPr/>
        <a:lstStyle/>
        <a:p>
          <a:endParaRPr lang="en-US"/>
        </a:p>
      </dgm:t>
    </dgm:pt>
    <dgm:pt modelId="{8743E636-CA82-ED4D-AB7F-6AEFB3052C7F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fr-FR" sz="1200" b="0" dirty="0"/>
            <a:t>Le</a:t>
          </a:r>
          <a:r>
            <a:rPr lang="en-US" sz="1200" b="1" dirty="0"/>
            <a:t> Burkina Faso </a:t>
          </a:r>
          <a:r>
            <a:rPr lang="en-US" sz="1200" dirty="0"/>
            <a:t>accuse le plus grand recul</a:t>
          </a:r>
          <a:br>
            <a:rPr sz="1200" dirty="0"/>
          </a:br>
          <a:endParaRPr lang="fr-FR" sz="1200" dirty="0"/>
        </a:p>
      </dgm:t>
    </dgm:pt>
    <dgm:pt modelId="{4FCDD579-398F-CE45-8661-80A50A60D190}" type="parTrans" cxnId="{2D002DE1-A654-C745-A059-87D0F1DB890B}">
      <dgm:prSet/>
      <dgm:spPr/>
      <dgm:t>
        <a:bodyPr/>
        <a:lstStyle/>
        <a:p>
          <a:endParaRPr lang="en-US"/>
        </a:p>
      </dgm:t>
    </dgm:pt>
    <dgm:pt modelId="{A25C6BF1-70F4-2F43-B1DC-B1CA1CB81621}" type="sibTrans" cxnId="{2D002DE1-A654-C745-A059-87D0F1DB890B}">
      <dgm:prSet/>
      <dgm:spPr/>
      <dgm:t>
        <a:bodyPr/>
        <a:lstStyle/>
        <a:p>
          <a:endParaRPr lang="en-US"/>
        </a:p>
      </dgm:t>
    </dgm:pt>
    <dgm:pt modelId="{292CE717-A287-DC49-BC93-79ADEA2347F0}">
      <dgm:prSet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dirty="0"/>
            <a:t>Progrès au </a:t>
          </a:r>
          <a:r>
            <a:rPr lang="en-US" sz="1200" b="1" dirty="0"/>
            <a:t>Tadjikistan, au Kazakhstan</a:t>
          </a:r>
          <a:r>
            <a:rPr sz="1200" dirty="0"/>
            <a:t> </a:t>
          </a:r>
          <a:r>
            <a:rPr lang="en-US" sz="1200" b="0" dirty="0"/>
            <a:t>et</a:t>
          </a:r>
          <a:r>
            <a:rPr sz="1200" dirty="0"/>
            <a:t> </a:t>
          </a:r>
          <a:r>
            <a:rPr lang="en-US" sz="1200" b="1" dirty="0"/>
            <a:t>en Ouzbékistan</a:t>
          </a:r>
          <a:br>
            <a:rPr sz="1200" dirty="0"/>
          </a:br>
          <a:endParaRPr lang="fr-FR" sz="1200" b="1" dirty="0"/>
        </a:p>
      </dgm:t>
    </dgm:pt>
    <dgm:pt modelId="{AD9AB762-50CE-334C-B5E1-7F906F065832}" type="parTrans" cxnId="{21481102-47C6-1040-9EDD-8AB6B387C79E}">
      <dgm:prSet/>
      <dgm:spPr/>
      <dgm:t>
        <a:bodyPr/>
        <a:lstStyle/>
        <a:p>
          <a:endParaRPr lang="en-US"/>
        </a:p>
      </dgm:t>
    </dgm:pt>
    <dgm:pt modelId="{819E67C5-6B7A-C149-961D-BBDE6D64FA7B}" type="sibTrans" cxnId="{21481102-47C6-1040-9EDD-8AB6B387C79E}">
      <dgm:prSet/>
      <dgm:spPr/>
      <dgm:t>
        <a:bodyPr/>
        <a:lstStyle/>
        <a:p>
          <a:endParaRPr lang="en-US"/>
        </a:p>
      </dgm:t>
    </dgm:pt>
    <dgm:pt modelId="{C45D9AAB-EB57-E84C-96CF-058AB3638705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MENA</a:t>
          </a:r>
          <a:br/>
          <a:r>
            <a:rPr lang="en-US" sz="1400" b="1" dirty="0"/>
            <a:t>17,7 % </a:t>
          </a:r>
        </a:p>
      </dgm:t>
    </dgm:pt>
    <dgm:pt modelId="{66A3C600-922D-B045-946F-737D61F8E3CD}" type="parTrans" cxnId="{5987CDD9-3C16-8041-9FC3-B46D802DEB75}">
      <dgm:prSet/>
      <dgm:spPr/>
      <dgm:t>
        <a:bodyPr/>
        <a:lstStyle/>
        <a:p>
          <a:endParaRPr lang="en-US"/>
        </a:p>
      </dgm:t>
    </dgm:pt>
    <dgm:pt modelId="{AA55E117-F9E5-394E-8167-9C771FA264B1}" type="sibTrans" cxnId="{5987CDD9-3C16-8041-9FC3-B46D802DEB75}">
      <dgm:prSet/>
      <dgm:spPr/>
      <dgm:t>
        <a:bodyPr/>
        <a:lstStyle/>
        <a:p>
          <a:endParaRPr lang="en-US"/>
        </a:p>
      </dgm:t>
    </dgm:pt>
    <dgm:pt modelId="{92C4B74D-4B62-A745-AC3F-7D8966D22BD0}">
      <dgm:prSet custT="1"/>
      <dgm:spPr>
        <a:solidFill>
          <a:srgbClr val="004775"/>
        </a:solidFill>
      </dgm:spPr>
      <dgm:t>
        <a:bodyPr/>
        <a:lstStyle/>
        <a:p>
          <a:r>
            <a:rPr lang="en-US" sz="1200" b="1" dirty="0"/>
            <a:t>L’Égypte</a:t>
          </a:r>
          <a:r>
            <a:rPr lang="en-US" sz="1200" b="0" dirty="0"/>
            <a:t> a atteint des records avec une nouvelle loi sur les quotas</a:t>
          </a:r>
          <a:br>
            <a:rPr sz="1200" dirty="0"/>
          </a:br>
          <a:endParaRPr lang="fr-FR" sz="1200" b="0" dirty="0"/>
        </a:p>
      </dgm:t>
    </dgm:pt>
    <dgm:pt modelId="{3A48B3E5-295D-0942-82B8-BF044F63B176}" type="parTrans" cxnId="{7C25D5EB-D2BB-A94D-8172-DB545AECC178}">
      <dgm:prSet/>
      <dgm:spPr/>
      <dgm:t>
        <a:bodyPr/>
        <a:lstStyle/>
        <a:p>
          <a:endParaRPr lang="en-US"/>
        </a:p>
      </dgm:t>
    </dgm:pt>
    <dgm:pt modelId="{F190DA58-CB15-3349-8CE3-8C429C47FA4D}" type="sibTrans" cxnId="{7C25D5EB-D2BB-A94D-8172-DB545AECC178}">
      <dgm:prSet/>
      <dgm:spPr/>
      <dgm:t>
        <a:bodyPr/>
        <a:lstStyle/>
        <a:p>
          <a:endParaRPr lang="en-US"/>
        </a:p>
      </dgm:t>
    </dgm:pt>
    <dgm:pt modelId="{CF0E7E08-D869-BB45-8340-B3A089E85EBA}">
      <dgm:prSet custT="1"/>
      <dgm:spPr>
        <a:solidFill>
          <a:srgbClr val="004775"/>
        </a:solidFill>
      </dgm:spPr>
      <dgm:t>
        <a:bodyPr/>
        <a:lstStyle/>
        <a:p>
          <a:r>
            <a:rPr sz="1200" dirty="0" err="1"/>
            <a:t>Résultats</a:t>
          </a:r>
          <a:r>
            <a:rPr sz="1200" dirty="0"/>
            <a:t> </a:t>
          </a:r>
          <a:r>
            <a:rPr sz="1200" dirty="0" err="1"/>
            <a:t>historiques</a:t>
          </a:r>
          <a:r>
            <a:rPr sz="1200" dirty="0"/>
            <a:t> </a:t>
          </a:r>
          <a:r>
            <a:rPr sz="1200" dirty="0" err="1"/>
            <a:t>en</a:t>
          </a:r>
          <a:r>
            <a:rPr lang="en-US" sz="1200" b="1" dirty="0"/>
            <a:t> Nouvelle-</a:t>
          </a:r>
          <a:r>
            <a:rPr lang="en-US" sz="1200" b="1" dirty="0" err="1"/>
            <a:t>Zélande</a:t>
          </a:r>
          <a:r>
            <a:rPr lang="en-US" sz="1200" b="0" dirty="0"/>
            <a:t>,</a:t>
          </a:r>
          <a:r>
            <a:rPr lang="en-US" sz="1200" b="1" dirty="0"/>
            <a:t> </a:t>
          </a:r>
          <a:r>
            <a:rPr lang="en-US" sz="1200" b="0" dirty="0"/>
            <a:t>qui compte plus de parlementaires femmes et issues des minorités</a:t>
          </a:r>
          <a:br>
            <a:rPr sz="1200" dirty="0"/>
          </a:br>
          <a:endParaRPr lang="fr-FR" sz="1200" b="0" dirty="0"/>
        </a:p>
      </dgm:t>
    </dgm:pt>
    <dgm:pt modelId="{9E0E1C43-EA17-0448-A733-6BFDB164A707}" type="parTrans" cxnId="{9D41CB98-DB04-8E47-B7E1-C42B31308209}">
      <dgm:prSet/>
      <dgm:spPr/>
      <dgm:t>
        <a:bodyPr/>
        <a:lstStyle/>
        <a:p>
          <a:endParaRPr lang="en-US"/>
        </a:p>
      </dgm:t>
    </dgm:pt>
    <dgm:pt modelId="{018AFFE4-5CD7-D143-B598-33A7463A895E}" type="sibTrans" cxnId="{9D41CB98-DB04-8E47-B7E1-C42B31308209}">
      <dgm:prSet/>
      <dgm:spPr/>
      <dgm:t>
        <a:bodyPr/>
        <a:lstStyle/>
        <a:p>
          <a:endParaRPr lang="en-US"/>
        </a:p>
      </dgm:t>
    </dgm:pt>
    <dgm:pt modelId="{FE1642C0-76CA-7942-A045-032A8AF61A41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fr-FR" sz="1200" b="0" dirty="0"/>
            <a:t>Le</a:t>
          </a:r>
          <a:r>
            <a:rPr lang="en-US" sz="1200" b="1" dirty="0"/>
            <a:t> Burundi</a:t>
          </a:r>
          <a:r>
            <a:rPr lang="en-US" sz="1200" dirty="0"/>
            <a:t>, </a:t>
          </a:r>
          <a:r>
            <a:rPr lang="en-US" sz="1200" b="1" dirty="0"/>
            <a:t>la Tanzanie</a:t>
          </a:r>
          <a:r>
            <a:rPr lang="en-US" sz="1200" dirty="0"/>
            <a:t> et </a:t>
          </a:r>
          <a:r>
            <a:rPr lang="en-US" sz="1200" b="1" dirty="0"/>
            <a:t>le Cameroun</a:t>
          </a:r>
          <a:r>
            <a:rPr lang="en-US" sz="1200" dirty="0"/>
            <a:t> </a:t>
          </a:r>
          <a:r>
            <a:rPr lang="en-US" sz="1200" dirty="0" err="1"/>
            <a:t>ont</a:t>
          </a:r>
          <a:r>
            <a:rPr lang="en-US" sz="1200" dirty="0"/>
            <a:t> </a:t>
          </a:r>
          <a:r>
            <a:rPr lang="en-US" sz="1200" dirty="0" err="1"/>
            <a:t>élu</a:t>
          </a:r>
          <a:r>
            <a:rPr lang="en-US" sz="1200" dirty="0"/>
            <a:t> des femmes à au moins 1/3 des sièges</a:t>
          </a:r>
        </a:p>
      </dgm:t>
    </dgm:pt>
    <dgm:pt modelId="{7F65A83B-8407-724C-8E09-40E009E31462}" type="parTrans" cxnId="{85A11A9F-5967-E642-8524-C4529EEA730E}">
      <dgm:prSet/>
      <dgm:spPr/>
      <dgm:t>
        <a:bodyPr/>
        <a:lstStyle/>
        <a:p>
          <a:endParaRPr lang="en-US"/>
        </a:p>
      </dgm:t>
    </dgm:pt>
    <dgm:pt modelId="{DCCDA0CD-F763-854F-A8E7-B47C71CCA977}" type="sibTrans" cxnId="{85A11A9F-5967-E642-8524-C4529EEA730E}">
      <dgm:prSet/>
      <dgm:spPr/>
      <dgm:t>
        <a:bodyPr/>
        <a:lstStyle/>
        <a:p>
          <a:endParaRPr lang="en-US"/>
        </a:p>
      </dgm:t>
    </dgm:pt>
    <dgm:pt modelId="{1EEBF33D-EF35-334F-BA2B-DA4279FA13C1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b="0" dirty="0"/>
            <a:t>Records aux </a:t>
          </a:r>
          <a:r>
            <a:rPr lang="en-US" sz="1200" b="1" dirty="0"/>
            <a:t>États-Unis </a:t>
          </a:r>
          <a:r>
            <a:rPr lang="en-US" sz="1200" b="0" dirty="0"/>
            <a:t>et</a:t>
          </a:r>
          <a:r>
            <a:rPr lang="en-US" sz="1200" b="1" dirty="0"/>
            <a:t> </a:t>
          </a:r>
          <a:r>
            <a:rPr lang="fr-FR" sz="1200" b="0" dirty="0"/>
            <a:t>en</a:t>
          </a:r>
          <a:r>
            <a:rPr lang="en-US" sz="1200" b="1" dirty="0"/>
            <a:t> Jamaïque</a:t>
          </a:r>
          <a:br>
            <a:rPr sz="1200" dirty="0"/>
          </a:br>
          <a:endParaRPr lang="fr-FR" sz="1200" dirty="0"/>
        </a:p>
      </dgm:t>
    </dgm:pt>
    <dgm:pt modelId="{C0FC4B11-0A45-FE4E-BC3C-F323BE223E95}" type="parTrans" cxnId="{54D68A7C-FD2D-054A-B89C-7BC127A15B77}">
      <dgm:prSet/>
      <dgm:spPr/>
      <dgm:t>
        <a:bodyPr/>
        <a:lstStyle/>
        <a:p>
          <a:endParaRPr lang="en-US"/>
        </a:p>
      </dgm:t>
    </dgm:pt>
    <dgm:pt modelId="{C36B6D98-D65F-1B43-B879-9DDA485111C0}" type="sibTrans" cxnId="{54D68A7C-FD2D-054A-B89C-7BC127A15B77}">
      <dgm:prSet/>
      <dgm:spPr/>
      <dgm:t>
        <a:bodyPr/>
        <a:lstStyle/>
        <a:p>
          <a:endParaRPr lang="en-US"/>
        </a:p>
      </dgm:t>
    </dgm:pt>
    <dgm:pt modelId="{D6756EE3-F182-BC4F-816B-F8E17866514D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fr-FR" sz="1200" noProof="0" dirty="0"/>
            <a:t>Seuls</a:t>
          </a:r>
          <a:r>
            <a:rPr lang="en-US" sz="1200" dirty="0"/>
            <a:t> </a:t>
          </a:r>
          <a:r>
            <a:rPr lang="en-US" sz="1200" b="1" dirty="0"/>
            <a:t>l’Azerbaïdjan, la République tchèque </a:t>
          </a:r>
          <a:r>
            <a:rPr lang="en-US" sz="1200" dirty="0"/>
            <a:t>et </a:t>
          </a:r>
          <a:r>
            <a:rPr lang="en-US" sz="1200" b="1" dirty="0"/>
            <a:t>la Roumanie</a:t>
          </a:r>
          <a:r>
            <a:rPr lang="en-US" sz="1200" dirty="0"/>
            <a:t> n'ont pas élu au moins 20 % de femmes parlementaires</a:t>
          </a:r>
        </a:p>
      </dgm:t>
    </dgm:pt>
    <dgm:pt modelId="{22571426-A92C-3F43-81E2-3C50BD95A59B}" type="parTrans" cxnId="{8D04B99E-BA38-DE4F-9D0A-AEB129D900FF}">
      <dgm:prSet/>
      <dgm:spPr/>
      <dgm:t>
        <a:bodyPr/>
        <a:lstStyle/>
        <a:p>
          <a:endParaRPr lang="en-US"/>
        </a:p>
      </dgm:t>
    </dgm:pt>
    <dgm:pt modelId="{D6FD01CA-1562-FC49-B4F4-04DA3BA889D7}" type="sibTrans" cxnId="{8D04B99E-BA38-DE4F-9D0A-AEB129D900FF}">
      <dgm:prSet/>
      <dgm:spPr/>
      <dgm:t>
        <a:bodyPr/>
        <a:lstStyle/>
        <a:p>
          <a:endParaRPr lang="en-US"/>
        </a:p>
      </dgm:t>
    </dgm:pt>
    <dgm:pt modelId="{C547CB7B-A062-1D4B-BDE6-E58F90976B0D}">
      <dgm:prSet custT="1"/>
      <dgm:spPr>
        <a:solidFill>
          <a:srgbClr val="004775"/>
        </a:solidFill>
      </dgm:spPr>
      <dgm:t>
        <a:bodyPr/>
        <a:lstStyle/>
        <a:p>
          <a:r>
            <a:rPr lang="en-US" sz="1200" b="0" dirty="0"/>
            <a:t>Pas de sièges gagnés par des femmes au </a:t>
          </a:r>
          <a:r>
            <a:rPr lang="en-US" sz="1200" b="1" dirty="0"/>
            <a:t>Koweït</a:t>
          </a:r>
          <a:br>
            <a:rPr sz="1200" dirty="0"/>
          </a:br>
          <a:endParaRPr lang="fr-FR" sz="1200" b="1" dirty="0"/>
        </a:p>
      </dgm:t>
    </dgm:pt>
    <dgm:pt modelId="{FD68ADB7-DE8B-8745-8B0F-6841DE80A047}" type="parTrans" cxnId="{93BE5490-A254-C84B-B0E3-40A0E989E68F}">
      <dgm:prSet/>
      <dgm:spPr/>
      <dgm:t>
        <a:bodyPr/>
        <a:lstStyle/>
        <a:p>
          <a:endParaRPr lang="en-US"/>
        </a:p>
      </dgm:t>
    </dgm:pt>
    <dgm:pt modelId="{AC1D8618-16DA-FF45-AAA4-BBFE9346BF97}" type="sibTrans" cxnId="{93BE5490-A254-C84B-B0E3-40A0E989E68F}">
      <dgm:prSet/>
      <dgm:spPr/>
      <dgm:t>
        <a:bodyPr/>
        <a:lstStyle/>
        <a:p>
          <a:endParaRPr lang="en-US"/>
        </a:p>
      </dgm:t>
    </dgm:pt>
    <dgm:pt modelId="{67DC082C-BB47-6848-B329-D15FCAA0A843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b="0" dirty="0"/>
            <a:t>Reculs en </a:t>
          </a:r>
          <a:r>
            <a:rPr lang="en-US" sz="1200" b="1" dirty="0"/>
            <a:t>Bolivie </a:t>
          </a:r>
          <a:r>
            <a:rPr lang="en-US" sz="1200" b="0" dirty="0"/>
            <a:t>concernant la parité, </a:t>
          </a:r>
          <a:r>
            <a:rPr lang="en-US" sz="1200" dirty="0"/>
            <a:t>mais la région figure toujours parmi les cinq premières grâce à la </a:t>
          </a:r>
          <a:r>
            <a:rPr lang="en-US" sz="1200" dirty="0" err="1"/>
            <a:t>législation</a:t>
          </a:r>
          <a:r>
            <a:rPr lang="en-US" sz="1200" dirty="0"/>
            <a:t> sur les quotas</a:t>
          </a:r>
        </a:p>
      </dgm:t>
    </dgm:pt>
    <dgm:pt modelId="{8B6EA7CF-2D14-EE40-91F5-880FBAD73083}" type="parTrans" cxnId="{7A030517-2DEA-C547-8EBC-27A0A246173F}">
      <dgm:prSet/>
      <dgm:spPr/>
      <dgm:t>
        <a:bodyPr/>
        <a:lstStyle/>
        <a:p>
          <a:endParaRPr lang="en-US"/>
        </a:p>
      </dgm:t>
    </dgm:pt>
    <dgm:pt modelId="{5DFF738C-91A7-B64A-B249-E85C2A7BECC0}" type="sibTrans" cxnId="{7A030517-2DEA-C547-8EBC-27A0A246173F}">
      <dgm:prSet/>
      <dgm:spPr/>
      <dgm:t>
        <a:bodyPr/>
        <a:lstStyle/>
        <a:p>
          <a:endParaRPr lang="en-US"/>
        </a:p>
      </dgm:t>
    </dgm:pt>
    <dgm:pt modelId="{C815BAA6-FDCF-244E-B83A-8C11E1987E89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dirty="0"/>
            <a:t>Progrès majeurs en </a:t>
          </a:r>
          <a:r>
            <a:rPr lang="en-US" sz="1200" b="1" dirty="0"/>
            <a:t>Croatie</a:t>
          </a:r>
          <a:r>
            <a:rPr lang="en-US" sz="1200" dirty="0"/>
            <a:t> et </a:t>
          </a:r>
          <a:r>
            <a:rPr lang="fr-FR" sz="1200" b="0" dirty="0"/>
            <a:t>en</a:t>
          </a:r>
          <a:r>
            <a:rPr lang="en-US" sz="1200" b="1" dirty="0"/>
            <a:t> Irlande</a:t>
          </a:r>
          <a:br>
            <a:rPr sz="1200" dirty="0"/>
          </a:br>
          <a:endParaRPr lang="fr-FR" sz="1200" dirty="0"/>
        </a:p>
      </dgm:t>
    </dgm:pt>
    <dgm:pt modelId="{1A3AC034-D88C-9140-80E1-6146A6FE4A49}" type="parTrans" cxnId="{ABE936F4-3060-714E-ACD4-4F5FE696E9E7}">
      <dgm:prSet/>
      <dgm:spPr/>
      <dgm:t>
        <a:bodyPr/>
        <a:lstStyle/>
        <a:p>
          <a:endParaRPr lang="en-US"/>
        </a:p>
      </dgm:t>
    </dgm:pt>
    <dgm:pt modelId="{7ECAD240-CBD0-734B-B6A7-642B496C2C38}" type="sibTrans" cxnId="{ABE936F4-3060-714E-ACD4-4F5FE696E9E7}">
      <dgm:prSet/>
      <dgm:spPr/>
      <dgm:t>
        <a:bodyPr/>
        <a:lstStyle/>
        <a:p>
          <a:endParaRPr lang="en-US"/>
        </a:p>
      </dgm:t>
    </dgm:pt>
    <dgm:pt modelId="{6DE04760-BCB8-D54D-9132-4C572C6A9B8C}">
      <dgm:prSet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dirty="0"/>
            <a:t>Seul </a:t>
          </a:r>
          <a:r>
            <a:rPr lang="en-US" sz="1200" b="1" dirty="0"/>
            <a:t>le Népal</a:t>
          </a:r>
          <a:r>
            <a:rPr lang="en-US" sz="1200" dirty="0"/>
            <a:t> a franchi la barre des 30 % de femmes parlementaires lors des renouvellements en 2020</a:t>
          </a:r>
        </a:p>
      </dgm:t>
    </dgm:pt>
    <dgm:pt modelId="{647EF53E-9A42-C64B-8C90-5868C0C2AE4E}" type="sibTrans" cxnId="{CDB5B3E3-D730-FB45-A94F-0BED31C7EF42}">
      <dgm:prSet/>
      <dgm:spPr/>
      <dgm:t>
        <a:bodyPr/>
        <a:lstStyle/>
        <a:p>
          <a:endParaRPr lang="en-US"/>
        </a:p>
      </dgm:t>
    </dgm:pt>
    <dgm:pt modelId="{BA9126EB-9F99-0F4A-9C3B-B058C1682798}" type="parTrans" cxnId="{CDB5B3E3-D730-FB45-A94F-0BED31C7EF42}">
      <dgm:prSet/>
      <dgm:spPr/>
      <dgm:t>
        <a:bodyPr/>
        <a:lstStyle/>
        <a:p>
          <a:endParaRPr lang="en-US"/>
        </a:p>
      </dgm:t>
    </dgm:pt>
    <dgm:pt modelId="{51610D93-9034-C846-91F5-72C16BEA6E43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200" dirty="0"/>
            <a:t>Plus haute moyenne régionale</a:t>
          </a:r>
          <a:br>
            <a:rPr sz="1200" dirty="0"/>
          </a:br>
          <a:endParaRPr lang="fr-FR" sz="1200" dirty="0"/>
        </a:p>
      </dgm:t>
    </dgm:pt>
    <dgm:pt modelId="{8AFB855B-12DB-D848-A432-099A27682D82}" type="parTrans" cxnId="{D05BE3EA-3D0E-1348-8452-2AF6D946A3F0}">
      <dgm:prSet/>
      <dgm:spPr/>
      <dgm:t>
        <a:bodyPr/>
        <a:lstStyle/>
        <a:p>
          <a:endParaRPr lang="en-US"/>
        </a:p>
      </dgm:t>
    </dgm:pt>
    <dgm:pt modelId="{2C198B51-494F-BA4E-A0F9-15B61C05C415}" type="sibTrans" cxnId="{D05BE3EA-3D0E-1348-8452-2AF6D946A3F0}">
      <dgm:prSet/>
      <dgm:spPr/>
      <dgm:t>
        <a:bodyPr/>
        <a:lstStyle/>
        <a:p>
          <a:endParaRPr lang="en-US"/>
        </a:p>
      </dgm:t>
    </dgm:pt>
    <dgm:pt modelId="{22D6F3B8-6683-1A44-830E-ACCDE716B727}">
      <dgm:prSet custT="1"/>
      <dgm:spPr>
        <a:solidFill>
          <a:srgbClr val="004775"/>
        </a:solidFill>
      </dgm:spPr>
      <dgm:t>
        <a:bodyPr/>
        <a:lstStyle/>
        <a:p>
          <a:r>
            <a:rPr lang="en-US" sz="1200" b="0" dirty="0"/>
            <a:t>Région avec la plus faible moyenne de femmes au Parlement</a:t>
          </a:r>
        </a:p>
      </dgm:t>
    </dgm:pt>
    <dgm:pt modelId="{A184DF53-F2C5-6F4F-8C8F-138A8370AB12}" type="parTrans" cxnId="{F2965B8E-E179-994D-B0CC-ACCD559390CA}">
      <dgm:prSet/>
      <dgm:spPr/>
      <dgm:t>
        <a:bodyPr/>
        <a:lstStyle/>
        <a:p>
          <a:endParaRPr lang="en-US"/>
        </a:p>
      </dgm:t>
    </dgm:pt>
    <dgm:pt modelId="{783D09EA-B00A-D048-8486-5837D105F7D3}" type="sibTrans" cxnId="{F2965B8E-E179-994D-B0CC-ACCD559390CA}">
      <dgm:prSet/>
      <dgm:spPr/>
      <dgm:t>
        <a:bodyPr/>
        <a:lstStyle/>
        <a:p>
          <a:endParaRPr lang="en-US"/>
        </a:p>
      </dgm:t>
    </dgm:pt>
    <dgm:pt modelId="{E4EB2F19-30F9-3443-A161-396DEC8F4C13}">
      <dgm:prSet custT="1"/>
      <dgm:spPr>
        <a:solidFill>
          <a:srgbClr val="004775"/>
        </a:solidFill>
      </dgm:spPr>
      <dgm:t>
        <a:bodyPr/>
        <a:lstStyle/>
        <a:p>
          <a:r>
            <a:rPr lang="en-US" sz="1200" b="0" dirty="0"/>
            <a:t>Seule région au monde </a:t>
          </a:r>
          <a:r>
            <a:rPr lang="en-US" sz="1200" b="0" dirty="0" err="1"/>
            <a:t>où</a:t>
          </a:r>
          <a:r>
            <a:rPr lang="en-US" sz="1200" b="0" dirty="0"/>
            <a:t> des femmes </a:t>
          </a:r>
          <a:r>
            <a:rPr lang="en-US" sz="1200" b="0" dirty="0" err="1"/>
            <a:t>siègent</a:t>
          </a:r>
          <a:r>
            <a:rPr lang="en-US" sz="1200" b="0" dirty="0"/>
            <a:t> </a:t>
          </a:r>
          <a:r>
            <a:rPr lang="en-US" sz="1200" b="0" dirty="0" err="1"/>
            <a:t>dans</a:t>
          </a:r>
          <a:r>
            <a:rPr lang="en-US" sz="1200" b="0" dirty="0"/>
            <a:t> </a:t>
          </a:r>
          <a:r>
            <a:rPr lang="en-US" sz="1200" b="0" dirty="0" err="1"/>
            <a:t>tous</a:t>
          </a:r>
          <a:r>
            <a:rPr lang="en-US" sz="1200" b="0" dirty="0"/>
            <a:t> les </a:t>
          </a:r>
          <a:r>
            <a:rPr lang="en-US" sz="1200" b="0" dirty="0" err="1"/>
            <a:t>parlements</a:t>
          </a:r>
          <a:endParaRPr lang="en-US" sz="1200" b="0" dirty="0"/>
        </a:p>
      </dgm:t>
    </dgm:pt>
    <dgm:pt modelId="{18193D71-BE18-F94C-BCE2-525917F1E9D5}" type="parTrans" cxnId="{7C8A03BE-FDCE-5546-9F74-A288E21F93EC}">
      <dgm:prSet/>
      <dgm:spPr/>
      <dgm:t>
        <a:bodyPr/>
        <a:lstStyle/>
        <a:p>
          <a:endParaRPr lang="en-US"/>
        </a:p>
      </dgm:t>
    </dgm:pt>
    <dgm:pt modelId="{F9EBF029-946B-0142-AE06-1747FABEB2FF}" type="sibTrans" cxnId="{7C8A03BE-FDCE-5546-9F74-A288E21F93EC}">
      <dgm:prSet/>
      <dgm:spPr/>
      <dgm:t>
        <a:bodyPr/>
        <a:lstStyle/>
        <a:p>
          <a:endParaRPr lang="en-US"/>
        </a:p>
      </dgm:t>
    </dgm:pt>
    <dgm:pt modelId="{17AF538B-392D-6447-87B9-F30D0210E648}">
      <dgm:prSet custT="1"/>
      <dgm:spPr>
        <a:solidFill>
          <a:srgbClr val="004775"/>
        </a:solidFill>
      </dgm:spPr>
      <dgm:t>
        <a:bodyPr/>
        <a:lstStyle/>
        <a:p>
          <a:r>
            <a:rPr lang="en-US" sz="1200" b="1" dirty="0"/>
            <a:t>Les Kiribati</a:t>
          </a:r>
          <a:r>
            <a:rPr lang="en-US" sz="1200" b="0" dirty="0"/>
            <a:t> </a:t>
          </a:r>
          <a:r>
            <a:rPr lang="en-US" sz="1200" b="0" dirty="0" err="1"/>
            <a:t>ont</a:t>
          </a:r>
          <a:r>
            <a:rPr lang="en-US" sz="1200" b="0" dirty="0"/>
            <a:t> </a:t>
          </a:r>
          <a:r>
            <a:rPr lang="en-US" sz="1200" b="0" dirty="0" err="1"/>
            <a:t>élu</a:t>
          </a:r>
          <a:r>
            <a:rPr lang="en-US" sz="1200" b="0" dirty="0"/>
            <a:t> </a:t>
          </a:r>
          <a:r>
            <a:rPr lang="en-US" sz="1200" b="0" dirty="0" err="1"/>
            <a:t>leur</a:t>
          </a:r>
          <a:r>
            <a:rPr lang="en-US" sz="1200" b="0" dirty="0"/>
            <a:t> première femme Présidente de parlement</a:t>
          </a:r>
          <a:br>
            <a:rPr sz="1200" dirty="0"/>
          </a:br>
          <a:endParaRPr lang="fr-FR" sz="1200" b="0" dirty="0"/>
        </a:p>
      </dgm:t>
    </dgm:pt>
    <dgm:pt modelId="{B5471FA8-47BE-634E-B0B9-0E1FBE88EB22}" type="parTrans" cxnId="{A144C7F7-212D-A84F-8BAA-F4F2C5789852}">
      <dgm:prSet/>
      <dgm:spPr/>
      <dgm:t>
        <a:bodyPr/>
        <a:lstStyle/>
        <a:p>
          <a:endParaRPr lang="en-US"/>
        </a:p>
      </dgm:t>
    </dgm:pt>
    <dgm:pt modelId="{0EA8415C-D856-7C43-9A13-23C12D47CE4C}" type="sibTrans" cxnId="{A144C7F7-212D-A84F-8BAA-F4F2C5789852}">
      <dgm:prSet/>
      <dgm:spPr/>
      <dgm:t>
        <a:bodyPr/>
        <a:lstStyle/>
        <a:p>
          <a:endParaRPr lang="en-US"/>
        </a:p>
      </dgm:t>
    </dgm:pt>
    <dgm:pt modelId="{9504AE2E-5BBF-AC4A-A0F5-258AD4CB01FE}" type="pres">
      <dgm:prSet presAssocID="{1FFF418E-2978-394D-A65C-2AEE707B44A0}" presName="Name0" presStyleCnt="0">
        <dgm:presLayoutVars>
          <dgm:dir/>
          <dgm:animLvl val="lvl"/>
          <dgm:resizeHandles val="exact"/>
        </dgm:presLayoutVars>
      </dgm:prSet>
      <dgm:spPr/>
    </dgm:pt>
    <dgm:pt modelId="{CEFE7837-2EC2-3C4D-BD6A-6E8F4D84104D}" type="pres">
      <dgm:prSet presAssocID="{8D66AB0A-8F30-F040-9701-48EC54529852}" presName="composite" presStyleCnt="0"/>
      <dgm:spPr/>
    </dgm:pt>
    <dgm:pt modelId="{51FD8BBC-A8F9-B242-BE24-C8FC49C2C262}" type="pres">
      <dgm:prSet presAssocID="{8D66AB0A-8F30-F040-9701-48EC54529852}" presName="parTx" presStyleLbl="alignNode1" presStyleIdx="0" presStyleCnt="6" custLinFactNeighborX="-844" custLinFactNeighborY="-8877">
        <dgm:presLayoutVars>
          <dgm:chMax val="0"/>
          <dgm:chPref val="0"/>
          <dgm:bulletEnabled val="1"/>
        </dgm:presLayoutVars>
      </dgm:prSet>
      <dgm:spPr/>
    </dgm:pt>
    <dgm:pt modelId="{B56D459A-C6D8-1B4E-82D0-676D331640FB}" type="pres">
      <dgm:prSet presAssocID="{8D66AB0A-8F30-F040-9701-48EC54529852}" presName="desTx" presStyleLbl="alignAccFollowNode1" presStyleIdx="0" presStyleCnt="6" custLinFactNeighborX="-795" custLinFactNeighborY="179">
        <dgm:presLayoutVars>
          <dgm:bulletEnabled val="1"/>
        </dgm:presLayoutVars>
      </dgm:prSet>
      <dgm:spPr/>
    </dgm:pt>
    <dgm:pt modelId="{5CDA4C62-DB89-D74A-BB2D-8025B2963D44}" type="pres">
      <dgm:prSet presAssocID="{64A36566-52BF-A04E-986A-1C19D170BBD5}" presName="space" presStyleCnt="0"/>
      <dgm:spPr/>
    </dgm:pt>
    <dgm:pt modelId="{2A0E017E-E286-3246-9776-8007C61F4F6A}" type="pres">
      <dgm:prSet presAssocID="{32E853F1-6C7B-604B-98D8-B49684F23AF1}" presName="composite" presStyleCnt="0"/>
      <dgm:spPr/>
    </dgm:pt>
    <dgm:pt modelId="{C81FF398-006F-3B4E-93EE-7B20F738C0A8}" type="pres">
      <dgm:prSet presAssocID="{32E853F1-6C7B-604B-98D8-B49684F23AF1}" presName="parTx" presStyleLbl="alignNode1" presStyleIdx="1" presStyleCnt="6" custLinFactNeighborX="45" custLinFactNeighborY="-3850">
        <dgm:presLayoutVars>
          <dgm:chMax val="0"/>
          <dgm:chPref val="0"/>
          <dgm:bulletEnabled val="1"/>
        </dgm:presLayoutVars>
      </dgm:prSet>
      <dgm:spPr/>
    </dgm:pt>
    <dgm:pt modelId="{630A3B65-D4CF-F448-990C-879E998E9D53}" type="pres">
      <dgm:prSet presAssocID="{32E853F1-6C7B-604B-98D8-B49684F23AF1}" presName="desTx" presStyleLbl="alignAccFollowNode1" presStyleIdx="1" presStyleCnt="6">
        <dgm:presLayoutVars>
          <dgm:bulletEnabled val="1"/>
        </dgm:presLayoutVars>
      </dgm:prSet>
      <dgm:spPr/>
    </dgm:pt>
    <dgm:pt modelId="{F8FDC11F-ACF2-274E-9A52-76685E87F653}" type="pres">
      <dgm:prSet presAssocID="{D9ACDF89-5348-DB43-BE7D-C841DC252B7E}" presName="space" presStyleCnt="0"/>
      <dgm:spPr/>
    </dgm:pt>
    <dgm:pt modelId="{F1E8E5DC-E52A-A343-806F-06DB59E6FE16}" type="pres">
      <dgm:prSet presAssocID="{6E0B3311-2BF4-2F48-8DA7-52D046B73B18}" presName="composite" presStyleCnt="0"/>
      <dgm:spPr/>
    </dgm:pt>
    <dgm:pt modelId="{F7E94B97-7C18-AD42-AE5B-15F6A641FFE2}" type="pres">
      <dgm:prSet presAssocID="{6E0B3311-2BF4-2F48-8DA7-52D046B73B18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D5907D7D-60ED-7544-B534-8B1203D3FE85}" type="pres">
      <dgm:prSet presAssocID="{6E0B3311-2BF4-2F48-8DA7-52D046B73B18}" presName="desTx" presStyleLbl="alignAccFollowNode1" presStyleIdx="2" presStyleCnt="6">
        <dgm:presLayoutVars>
          <dgm:bulletEnabled val="1"/>
        </dgm:presLayoutVars>
      </dgm:prSet>
      <dgm:spPr/>
    </dgm:pt>
    <dgm:pt modelId="{FED1ACA4-6DE2-1044-8E74-729BFACF1C13}" type="pres">
      <dgm:prSet presAssocID="{A6EB0EF1-85D1-B24A-80C7-499F6D20F3F7}" presName="space" presStyleCnt="0"/>
      <dgm:spPr/>
    </dgm:pt>
    <dgm:pt modelId="{0B25AB17-B909-404A-95F5-C964A9171780}" type="pres">
      <dgm:prSet presAssocID="{157BC3A5-EB77-A643-9C27-DA724758E817}" presName="composite" presStyleCnt="0"/>
      <dgm:spPr/>
    </dgm:pt>
    <dgm:pt modelId="{3936FE36-D653-DB43-8089-B675CA0972FB}" type="pres">
      <dgm:prSet presAssocID="{157BC3A5-EB77-A643-9C27-DA724758E81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8E5BB58-C913-6043-B03F-E3EBA65B22B7}" type="pres">
      <dgm:prSet presAssocID="{157BC3A5-EB77-A643-9C27-DA724758E817}" presName="desTx" presStyleLbl="alignAccFollowNode1" presStyleIdx="3" presStyleCnt="6">
        <dgm:presLayoutVars>
          <dgm:bulletEnabled val="1"/>
        </dgm:presLayoutVars>
      </dgm:prSet>
      <dgm:spPr/>
    </dgm:pt>
    <dgm:pt modelId="{9C276BF3-6276-EE40-80DF-0C92916BE154}" type="pres">
      <dgm:prSet presAssocID="{67438BBB-C737-0146-A492-8792C1C7D5BD}" presName="space" presStyleCnt="0"/>
      <dgm:spPr/>
    </dgm:pt>
    <dgm:pt modelId="{385C82EF-93FC-C047-B995-3DBDACEFD56B}" type="pres">
      <dgm:prSet presAssocID="{7060BBA4-67FB-264D-8E41-6EAE28BBB683}" presName="composite" presStyleCnt="0"/>
      <dgm:spPr/>
    </dgm:pt>
    <dgm:pt modelId="{F8BF9B8C-0709-2847-B19E-58C4D5B2A1A0}" type="pres">
      <dgm:prSet presAssocID="{7060BBA4-67FB-264D-8E41-6EAE28BBB683}" presName="parTx" presStyleLbl="alignNode1" presStyleIdx="4" presStyleCnt="6" custLinFactNeighborX="-2330" custLinFactNeighborY="-1942">
        <dgm:presLayoutVars>
          <dgm:chMax val="0"/>
          <dgm:chPref val="0"/>
          <dgm:bulletEnabled val="1"/>
        </dgm:presLayoutVars>
      </dgm:prSet>
      <dgm:spPr/>
    </dgm:pt>
    <dgm:pt modelId="{AB1F2AFF-8358-A941-ABB8-1A376BC2C47B}" type="pres">
      <dgm:prSet presAssocID="{7060BBA4-67FB-264D-8E41-6EAE28BBB683}" presName="desTx" presStyleLbl="alignAccFollowNode1" presStyleIdx="4" presStyleCnt="6" custScaleY="96719">
        <dgm:presLayoutVars>
          <dgm:bulletEnabled val="1"/>
        </dgm:presLayoutVars>
      </dgm:prSet>
      <dgm:spPr>
        <a:solidFill>
          <a:srgbClr val="00979B">
            <a:alpha val="90000"/>
          </a:srgbClr>
        </a:solidFill>
      </dgm:spPr>
    </dgm:pt>
    <dgm:pt modelId="{D2762B68-0709-AA44-B163-65B88614D755}" type="pres">
      <dgm:prSet presAssocID="{AF91C4E2-3B6A-5A4E-98C8-C8DA099C06FC}" presName="space" presStyleCnt="0"/>
      <dgm:spPr/>
    </dgm:pt>
    <dgm:pt modelId="{21A93284-E3CF-8D48-9FED-EB7F7A635F08}" type="pres">
      <dgm:prSet presAssocID="{C45D9AAB-EB57-E84C-96CF-058AB3638705}" presName="composite" presStyleCnt="0"/>
      <dgm:spPr/>
    </dgm:pt>
    <dgm:pt modelId="{B5AAFBB9-E408-A54A-A56B-795A446CE8C4}" type="pres">
      <dgm:prSet presAssocID="{C45D9AAB-EB57-E84C-96CF-058AB3638705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8BDE5086-E256-064D-B2CE-7912CFB5BFC0}" type="pres">
      <dgm:prSet presAssocID="{C45D9AAB-EB57-E84C-96CF-058AB3638705}" presName="desTx" presStyleLbl="alignAccFollowNode1" presStyleIdx="5" presStyleCnt="6">
        <dgm:presLayoutVars>
          <dgm:bulletEnabled val="1"/>
        </dgm:presLayoutVars>
      </dgm:prSet>
      <dgm:spPr>
        <a:solidFill>
          <a:srgbClr val="00979B">
            <a:alpha val="90000"/>
          </a:srgbClr>
        </a:solidFill>
      </dgm:spPr>
    </dgm:pt>
  </dgm:ptLst>
  <dgm:cxnLst>
    <dgm:cxn modelId="{C57F2700-7E07-4745-A132-C70AA0FA1704}" type="presOf" srcId="{E4EB2F19-30F9-3443-A161-396DEC8F4C13}" destId="{AB1F2AFF-8358-A941-ABB8-1A376BC2C47B}" srcOrd="0" destOrd="2" presId="urn:microsoft.com/office/officeart/2005/8/layout/hList1"/>
    <dgm:cxn modelId="{21481102-47C6-1040-9EDD-8AB6B387C79E}" srcId="{157BC3A5-EB77-A643-9C27-DA724758E817}" destId="{292CE717-A287-DC49-BC93-79ADEA2347F0}" srcOrd="0" destOrd="0" parTransId="{AD9AB762-50CE-334C-B5E1-7F906F065832}" sibTransId="{819E67C5-6B7A-C149-961D-BBDE6D64FA7B}"/>
    <dgm:cxn modelId="{0DA4D404-AD9B-AA45-8F1D-48606C94F593}" srcId="{1FFF418E-2978-394D-A65C-2AEE707B44A0}" destId="{157BC3A5-EB77-A643-9C27-DA724758E817}" srcOrd="3" destOrd="0" parTransId="{8610D339-0A52-6E41-B88A-A9A7A12FE04E}" sibTransId="{67438BBB-C737-0146-A492-8792C1C7D5BD}"/>
    <dgm:cxn modelId="{4CBC490F-579F-5543-B713-AE2997807B5C}" type="presOf" srcId="{C547CB7B-A062-1D4B-BDE6-E58F90976B0D}" destId="{8BDE5086-E256-064D-B2CE-7912CFB5BFC0}" srcOrd="0" destOrd="1" presId="urn:microsoft.com/office/officeart/2005/8/layout/hList1"/>
    <dgm:cxn modelId="{7A030517-2DEA-C547-8EBC-27A0A246173F}" srcId="{8D66AB0A-8F30-F040-9701-48EC54529852}" destId="{67DC082C-BB47-6848-B329-D15FCAA0A843}" srcOrd="2" destOrd="0" parTransId="{8B6EA7CF-2D14-EE40-91F5-880FBAD73083}" sibTransId="{5DFF738C-91A7-B64A-B249-E85C2A7BECC0}"/>
    <dgm:cxn modelId="{98666D38-3BAE-0747-BBEF-C4A4396B405F}" type="presOf" srcId="{1EEBF33D-EF35-334F-BA2B-DA4279FA13C1}" destId="{B56D459A-C6D8-1B4E-82D0-676D331640FB}" srcOrd="0" destOrd="1" presId="urn:microsoft.com/office/officeart/2005/8/layout/hList1"/>
    <dgm:cxn modelId="{020BF33C-9273-B845-B3D7-ECCAD0D43518}" type="presOf" srcId="{1FFF418E-2978-394D-A65C-2AEE707B44A0}" destId="{9504AE2E-5BBF-AC4A-A0F5-258AD4CB01FE}" srcOrd="0" destOrd="0" presId="urn:microsoft.com/office/officeart/2005/8/layout/hList1"/>
    <dgm:cxn modelId="{E5C79F3F-6D60-B748-A179-A46C7B4C11D7}" type="presOf" srcId="{C45D9AAB-EB57-E84C-96CF-058AB3638705}" destId="{B5AAFBB9-E408-A54A-A56B-795A446CE8C4}" srcOrd="0" destOrd="0" presId="urn:microsoft.com/office/officeart/2005/8/layout/hList1"/>
    <dgm:cxn modelId="{88DB4663-4E66-8947-B65A-E1330951FB99}" type="presOf" srcId="{67DC082C-BB47-6848-B329-D15FCAA0A843}" destId="{B56D459A-C6D8-1B4E-82D0-676D331640FB}" srcOrd="0" destOrd="2" presId="urn:microsoft.com/office/officeart/2005/8/layout/hList1"/>
    <dgm:cxn modelId="{A9E00644-017F-D042-9753-21A99BF9DE3F}" type="presOf" srcId="{8743E636-CA82-ED4D-AB7F-6AEFB3052C7F}" destId="{D5907D7D-60ED-7544-B534-8B1203D3FE85}" srcOrd="0" destOrd="1" presId="urn:microsoft.com/office/officeart/2005/8/layout/hList1"/>
    <dgm:cxn modelId="{E2B13C45-3810-EF46-A049-1475AB965AF8}" type="presOf" srcId="{22D6F3B8-6683-1A44-830E-ACCDE716B727}" destId="{8BDE5086-E256-064D-B2CE-7912CFB5BFC0}" srcOrd="0" destOrd="2" presId="urn:microsoft.com/office/officeart/2005/8/layout/hList1"/>
    <dgm:cxn modelId="{03927D48-5D9C-D646-B8FE-8E1FD4F42615}" type="presOf" srcId="{D6756EE3-F182-BC4F-816B-F8E17866514D}" destId="{630A3B65-D4CF-F448-990C-879E998E9D53}" srcOrd="0" destOrd="1" presId="urn:microsoft.com/office/officeart/2005/8/layout/hList1"/>
    <dgm:cxn modelId="{D2463B76-E0FC-CC49-B41F-6909938CFFC1}" srcId="{6E0B3311-2BF4-2F48-8DA7-52D046B73B18}" destId="{F840B3D4-240A-384F-B397-9D862F05A4E9}" srcOrd="0" destOrd="0" parTransId="{DCD402AF-1B40-F842-B369-B353BCE321A2}" sibTransId="{C2C5D159-B89D-6D48-8404-C98866572B20}"/>
    <dgm:cxn modelId="{027B8057-3B6E-F946-86B4-469802DD09D7}" type="presOf" srcId="{8D66AB0A-8F30-F040-9701-48EC54529852}" destId="{51FD8BBC-A8F9-B242-BE24-C8FC49C2C262}" srcOrd="0" destOrd="0" presId="urn:microsoft.com/office/officeart/2005/8/layout/hList1"/>
    <dgm:cxn modelId="{54D68A7C-FD2D-054A-B89C-7BC127A15B77}" srcId="{8D66AB0A-8F30-F040-9701-48EC54529852}" destId="{1EEBF33D-EF35-334F-BA2B-DA4279FA13C1}" srcOrd="1" destOrd="0" parTransId="{C0FC4B11-0A45-FE4E-BC3C-F323BE223E95}" sibTransId="{C36B6D98-D65F-1B43-B879-9DDA485111C0}"/>
    <dgm:cxn modelId="{ABE23A7F-8B94-ED49-8830-04E1C42D5C7C}" type="presOf" srcId="{157BC3A5-EB77-A643-9C27-DA724758E817}" destId="{3936FE36-D653-DB43-8089-B675CA0972FB}" srcOrd="0" destOrd="0" presId="urn:microsoft.com/office/officeart/2005/8/layout/hList1"/>
    <dgm:cxn modelId="{E9293F81-E541-A34B-97CE-9054EAD995AB}" srcId="{1FFF418E-2978-394D-A65C-2AEE707B44A0}" destId="{7060BBA4-67FB-264D-8E41-6EAE28BBB683}" srcOrd="4" destOrd="0" parTransId="{4ED5DF10-BBB6-444A-91F6-F57E9A87BC29}" sibTransId="{AF91C4E2-3B6A-5A4E-98C8-C8DA099C06FC}"/>
    <dgm:cxn modelId="{CF4C3A83-0B4F-0746-9D44-B15EE3429764}" type="presOf" srcId="{6DE04760-BCB8-D54D-9132-4C572C6A9B8C}" destId="{48E5BB58-C913-6043-B03F-E3EBA65B22B7}" srcOrd="0" destOrd="1" presId="urn:microsoft.com/office/officeart/2005/8/layout/hList1"/>
    <dgm:cxn modelId="{F2965B8E-E179-994D-B0CC-ACCD559390CA}" srcId="{C45D9AAB-EB57-E84C-96CF-058AB3638705}" destId="{22D6F3B8-6683-1A44-830E-ACCDE716B727}" srcOrd="2" destOrd="0" parTransId="{A184DF53-F2C5-6F4F-8C8F-138A8370AB12}" sibTransId="{783D09EA-B00A-D048-8486-5837D105F7D3}"/>
    <dgm:cxn modelId="{FE39058F-F8AE-EF46-8238-564832AE1A25}" type="presOf" srcId="{6E0B3311-2BF4-2F48-8DA7-52D046B73B18}" destId="{F7E94B97-7C18-AD42-AE5B-15F6A641FFE2}" srcOrd="0" destOrd="0" presId="urn:microsoft.com/office/officeart/2005/8/layout/hList1"/>
    <dgm:cxn modelId="{93BE5490-A254-C84B-B0E3-40A0E989E68F}" srcId="{C45D9AAB-EB57-E84C-96CF-058AB3638705}" destId="{C547CB7B-A062-1D4B-BDE6-E58F90976B0D}" srcOrd="1" destOrd="0" parTransId="{FD68ADB7-DE8B-8745-8B0F-6841DE80A047}" sibTransId="{AC1D8618-16DA-FF45-AAA4-BBFE9346BF97}"/>
    <dgm:cxn modelId="{F7491E97-6905-BD4D-AC57-954AF9E82B44}" srcId="{1FFF418E-2978-394D-A65C-2AEE707B44A0}" destId="{8D66AB0A-8F30-F040-9701-48EC54529852}" srcOrd="0" destOrd="0" parTransId="{8785F7F7-B6D1-D645-8629-EC64BF9F8C27}" sibTransId="{64A36566-52BF-A04E-986A-1C19D170BBD5}"/>
    <dgm:cxn modelId="{9D41CB98-DB04-8E47-B7E1-C42B31308209}" srcId="{7060BBA4-67FB-264D-8E41-6EAE28BBB683}" destId="{CF0E7E08-D869-BB45-8340-B3A089E85EBA}" srcOrd="0" destOrd="0" parTransId="{9E0E1C43-EA17-0448-A733-6BFDB164A707}" sibTransId="{018AFFE4-5CD7-D143-B598-33A7463A895E}"/>
    <dgm:cxn modelId="{8D04B99E-BA38-DE4F-9D0A-AEB129D900FF}" srcId="{32E853F1-6C7B-604B-98D8-B49684F23AF1}" destId="{D6756EE3-F182-BC4F-816B-F8E17866514D}" srcOrd="1" destOrd="0" parTransId="{22571426-A92C-3F43-81E2-3C50BD95A59B}" sibTransId="{D6FD01CA-1562-FC49-B4F4-04DA3BA889D7}"/>
    <dgm:cxn modelId="{85A11A9F-5967-E642-8524-C4529EEA730E}" srcId="{6E0B3311-2BF4-2F48-8DA7-52D046B73B18}" destId="{FE1642C0-76CA-7942-A045-032A8AF61A41}" srcOrd="2" destOrd="0" parTransId="{7F65A83B-8407-724C-8E09-40E009E31462}" sibTransId="{DCCDA0CD-F763-854F-A8E7-B47C71CCA977}"/>
    <dgm:cxn modelId="{D4A5E9A2-A274-FD48-B93A-64AAEBF06D38}" srcId="{1FFF418E-2978-394D-A65C-2AEE707B44A0}" destId="{32E853F1-6C7B-604B-98D8-B49684F23AF1}" srcOrd="1" destOrd="0" parTransId="{7977A4AE-F3B9-484F-ADF1-6A37E7B4F4C2}" sibTransId="{D9ACDF89-5348-DB43-BE7D-C841DC252B7E}"/>
    <dgm:cxn modelId="{C0530BA5-A611-9D45-842C-598EA53ACC78}" type="presOf" srcId="{CF0E7E08-D869-BB45-8340-B3A089E85EBA}" destId="{AB1F2AFF-8358-A941-ABB8-1A376BC2C47B}" srcOrd="0" destOrd="0" presId="urn:microsoft.com/office/officeart/2005/8/layout/hList1"/>
    <dgm:cxn modelId="{3B4831B0-EB4F-F14A-A184-E9B3F05DDE81}" type="presOf" srcId="{32E853F1-6C7B-604B-98D8-B49684F23AF1}" destId="{C81FF398-006F-3B4E-93EE-7B20F738C0A8}" srcOrd="0" destOrd="0" presId="urn:microsoft.com/office/officeart/2005/8/layout/hList1"/>
    <dgm:cxn modelId="{79B9BAB4-056C-3D4E-9D7C-92E0962977D2}" type="presOf" srcId="{F840B3D4-240A-384F-B397-9D862F05A4E9}" destId="{D5907D7D-60ED-7544-B534-8B1203D3FE85}" srcOrd="0" destOrd="0" presId="urn:microsoft.com/office/officeart/2005/8/layout/hList1"/>
    <dgm:cxn modelId="{D3216CB7-1C30-F949-8CF1-77C93A8A3FBA}" srcId="{1FFF418E-2978-394D-A65C-2AEE707B44A0}" destId="{6E0B3311-2BF4-2F48-8DA7-52D046B73B18}" srcOrd="2" destOrd="0" parTransId="{8F834D27-999D-FB45-8F77-17800F47C284}" sibTransId="{A6EB0EF1-85D1-B24A-80C7-499F6D20F3F7}"/>
    <dgm:cxn modelId="{063399BC-6E84-1744-81D3-D8FB363CAC6A}" type="presOf" srcId="{51610D93-9034-C846-91F5-72C16BEA6E43}" destId="{B56D459A-C6D8-1B4E-82D0-676D331640FB}" srcOrd="0" destOrd="0" presId="urn:microsoft.com/office/officeart/2005/8/layout/hList1"/>
    <dgm:cxn modelId="{7C8A03BE-FDCE-5546-9F74-A288E21F93EC}" srcId="{7060BBA4-67FB-264D-8E41-6EAE28BBB683}" destId="{E4EB2F19-30F9-3443-A161-396DEC8F4C13}" srcOrd="2" destOrd="0" parTransId="{18193D71-BE18-F94C-BCE2-525917F1E9D5}" sibTransId="{F9EBF029-946B-0142-AE06-1747FABEB2FF}"/>
    <dgm:cxn modelId="{E25387CE-7CED-354C-8A89-55791E1CD438}" type="presOf" srcId="{92C4B74D-4B62-A745-AC3F-7D8966D22BD0}" destId="{8BDE5086-E256-064D-B2CE-7912CFB5BFC0}" srcOrd="0" destOrd="0" presId="urn:microsoft.com/office/officeart/2005/8/layout/hList1"/>
    <dgm:cxn modelId="{9C9FDED8-0B6C-1743-ADD2-8B78F3F7EF0E}" type="presOf" srcId="{7060BBA4-67FB-264D-8E41-6EAE28BBB683}" destId="{F8BF9B8C-0709-2847-B19E-58C4D5B2A1A0}" srcOrd="0" destOrd="0" presId="urn:microsoft.com/office/officeart/2005/8/layout/hList1"/>
    <dgm:cxn modelId="{5987CDD9-3C16-8041-9FC3-B46D802DEB75}" srcId="{1FFF418E-2978-394D-A65C-2AEE707B44A0}" destId="{C45D9AAB-EB57-E84C-96CF-058AB3638705}" srcOrd="5" destOrd="0" parTransId="{66A3C600-922D-B045-946F-737D61F8E3CD}" sibTransId="{AA55E117-F9E5-394E-8167-9C771FA264B1}"/>
    <dgm:cxn modelId="{D674EBD9-4E8A-1A4D-BA25-FE093B5DF97A}" type="presOf" srcId="{FE1642C0-76CA-7942-A045-032A8AF61A41}" destId="{D5907D7D-60ED-7544-B534-8B1203D3FE85}" srcOrd="0" destOrd="2" presId="urn:microsoft.com/office/officeart/2005/8/layout/hList1"/>
    <dgm:cxn modelId="{B0D984E0-8443-2A4F-9B29-F12F302B9398}" type="presOf" srcId="{17AF538B-392D-6447-87B9-F30D0210E648}" destId="{AB1F2AFF-8358-A941-ABB8-1A376BC2C47B}" srcOrd="0" destOrd="1" presId="urn:microsoft.com/office/officeart/2005/8/layout/hList1"/>
    <dgm:cxn modelId="{2D002DE1-A654-C745-A059-87D0F1DB890B}" srcId="{6E0B3311-2BF4-2F48-8DA7-52D046B73B18}" destId="{8743E636-CA82-ED4D-AB7F-6AEFB3052C7F}" srcOrd="1" destOrd="0" parTransId="{4FCDD579-398F-CE45-8661-80A50A60D190}" sibTransId="{A25C6BF1-70F4-2F43-B1DC-B1CA1CB81621}"/>
    <dgm:cxn modelId="{CDB5B3E3-D730-FB45-A94F-0BED31C7EF42}" srcId="{157BC3A5-EB77-A643-9C27-DA724758E817}" destId="{6DE04760-BCB8-D54D-9132-4C572C6A9B8C}" srcOrd="1" destOrd="0" parTransId="{BA9126EB-9F99-0F4A-9C3B-B058C1682798}" sibTransId="{647EF53E-9A42-C64B-8C90-5868C0C2AE4E}"/>
    <dgm:cxn modelId="{4F6DBBE5-8E2F-4947-9E76-6B00FEDA7D14}" type="presOf" srcId="{C815BAA6-FDCF-244E-B83A-8C11E1987E89}" destId="{630A3B65-D4CF-F448-990C-879E998E9D53}" srcOrd="0" destOrd="0" presId="urn:microsoft.com/office/officeart/2005/8/layout/hList1"/>
    <dgm:cxn modelId="{D05BE3EA-3D0E-1348-8452-2AF6D946A3F0}" srcId="{8D66AB0A-8F30-F040-9701-48EC54529852}" destId="{51610D93-9034-C846-91F5-72C16BEA6E43}" srcOrd="0" destOrd="0" parTransId="{8AFB855B-12DB-D848-A432-099A27682D82}" sibTransId="{2C198B51-494F-BA4E-A0F9-15B61C05C415}"/>
    <dgm:cxn modelId="{7C25D5EB-D2BB-A94D-8172-DB545AECC178}" srcId="{C45D9AAB-EB57-E84C-96CF-058AB3638705}" destId="{92C4B74D-4B62-A745-AC3F-7D8966D22BD0}" srcOrd="0" destOrd="0" parTransId="{3A48B3E5-295D-0942-82B8-BF044F63B176}" sibTransId="{F190DA58-CB15-3349-8CE3-8C429C47FA4D}"/>
    <dgm:cxn modelId="{ABE936F4-3060-714E-ACD4-4F5FE696E9E7}" srcId="{32E853F1-6C7B-604B-98D8-B49684F23AF1}" destId="{C815BAA6-FDCF-244E-B83A-8C11E1987E89}" srcOrd="0" destOrd="0" parTransId="{1A3AC034-D88C-9140-80E1-6146A6FE4A49}" sibTransId="{7ECAD240-CBD0-734B-B6A7-642B496C2C38}"/>
    <dgm:cxn modelId="{AFC4D1F5-B19B-4549-91C3-1587C692C0ED}" type="presOf" srcId="{292CE717-A287-DC49-BC93-79ADEA2347F0}" destId="{48E5BB58-C913-6043-B03F-E3EBA65B22B7}" srcOrd="0" destOrd="0" presId="urn:microsoft.com/office/officeart/2005/8/layout/hList1"/>
    <dgm:cxn modelId="{A144C7F7-212D-A84F-8BAA-F4F2C5789852}" srcId="{7060BBA4-67FB-264D-8E41-6EAE28BBB683}" destId="{17AF538B-392D-6447-87B9-F30D0210E648}" srcOrd="1" destOrd="0" parTransId="{B5471FA8-47BE-634E-B0B9-0E1FBE88EB22}" sibTransId="{0EA8415C-D856-7C43-9A13-23C12D47CE4C}"/>
    <dgm:cxn modelId="{B791C3E9-326E-A74D-9B8F-4643B81EB402}" type="presParOf" srcId="{9504AE2E-5BBF-AC4A-A0F5-258AD4CB01FE}" destId="{CEFE7837-2EC2-3C4D-BD6A-6E8F4D84104D}" srcOrd="0" destOrd="0" presId="urn:microsoft.com/office/officeart/2005/8/layout/hList1"/>
    <dgm:cxn modelId="{1CC6545B-9FDD-C249-98D1-D36182D7FC1A}" type="presParOf" srcId="{CEFE7837-2EC2-3C4D-BD6A-6E8F4D84104D}" destId="{51FD8BBC-A8F9-B242-BE24-C8FC49C2C262}" srcOrd="0" destOrd="0" presId="urn:microsoft.com/office/officeart/2005/8/layout/hList1"/>
    <dgm:cxn modelId="{2E572789-0096-4E44-9C25-C87A01C9E0A0}" type="presParOf" srcId="{CEFE7837-2EC2-3C4D-BD6A-6E8F4D84104D}" destId="{B56D459A-C6D8-1B4E-82D0-676D331640FB}" srcOrd="1" destOrd="0" presId="urn:microsoft.com/office/officeart/2005/8/layout/hList1"/>
    <dgm:cxn modelId="{0EB78A00-67A9-F846-B90B-FD4FD954592B}" type="presParOf" srcId="{9504AE2E-5BBF-AC4A-A0F5-258AD4CB01FE}" destId="{5CDA4C62-DB89-D74A-BB2D-8025B2963D44}" srcOrd="1" destOrd="0" presId="urn:microsoft.com/office/officeart/2005/8/layout/hList1"/>
    <dgm:cxn modelId="{2CFC8FC0-7605-E044-8FA5-A8A9121C6CF9}" type="presParOf" srcId="{9504AE2E-5BBF-AC4A-A0F5-258AD4CB01FE}" destId="{2A0E017E-E286-3246-9776-8007C61F4F6A}" srcOrd="2" destOrd="0" presId="urn:microsoft.com/office/officeart/2005/8/layout/hList1"/>
    <dgm:cxn modelId="{96BEB588-F2DE-0B4F-882E-56AD9968C047}" type="presParOf" srcId="{2A0E017E-E286-3246-9776-8007C61F4F6A}" destId="{C81FF398-006F-3B4E-93EE-7B20F738C0A8}" srcOrd="0" destOrd="0" presId="urn:microsoft.com/office/officeart/2005/8/layout/hList1"/>
    <dgm:cxn modelId="{587A5D2A-7414-9340-B6AB-B9CCF82551D3}" type="presParOf" srcId="{2A0E017E-E286-3246-9776-8007C61F4F6A}" destId="{630A3B65-D4CF-F448-990C-879E998E9D53}" srcOrd="1" destOrd="0" presId="urn:microsoft.com/office/officeart/2005/8/layout/hList1"/>
    <dgm:cxn modelId="{BA5D7D36-6865-A24E-9945-4740C8EA1297}" type="presParOf" srcId="{9504AE2E-5BBF-AC4A-A0F5-258AD4CB01FE}" destId="{F8FDC11F-ACF2-274E-9A52-76685E87F653}" srcOrd="3" destOrd="0" presId="urn:microsoft.com/office/officeart/2005/8/layout/hList1"/>
    <dgm:cxn modelId="{F9B3108E-CA9E-2447-BB8E-B13D67CCA62D}" type="presParOf" srcId="{9504AE2E-5BBF-AC4A-A0F5-258AD4CB01FE}" destId="{F1E8E5DC-E52A-A343-806F-06DB59E6FE16}" srcOrd="4" destOrd="0" presId="urn:microsoft.com/office/officeart/2005/8/layout/hList1"/>
    <dgm:cxn modelId="{95D0B18B-D33D-A746-B2DF-14BA19160C81}" type="presParOf" srcId="{F1E8E5DC-E52A-A343-806F-06DB59E6FE16}" destId="{F7E94B97-7C18-AD42-AE5B-15F6A641FFE2}" srcOrd="0" destOrd="0" presId="urn:microsoft.com/office/officeart/2005/8/layout/hList1"/>
    <dgm:cxn modelId="{DADB73BD-B13F-6046-8C77-49B4F80B9226}" type="presParOf" srcId="{F1E8E5DC-E52A-A343-806F-06DB59E6FE16}" destId="{D5907D7D-60ED-7544-B534-8B1203D3FE85}" srcOrd="1" destOrd="0" presId="urn:microsoft.com/office/officeart/2005/8/layout/hList1"/>
    <dgm:cxn modelId="{431F41F8-6870-BE4C-B1B3-1222BC086C13}" type="presParOf" srcId="{9504AE2E-5BBF-AC4A-A0F5-258AD4CB01FE}" destId="{FED1ACA4-6DE2-1044-8E74-729BFACF1C13}" srcOrd="5" destOrd="0" presId="urn:microsoft.com/office/officeart/2005/8/layout/hList1"/>
    <dgm:cxn modelId="{76375EBD-5B16-944F-A5A9-28F480DEFCA9}" type="presParOf" srcId="{9504AE2E-5BBF-AC4A-A0F5-258AD4CB01FE}" destId="{0B25AB17-B909-404A-95F5-C964A9171780}" srcOrd="6" destOrd="0" presId="urn:microsoft.com/office/officeart/2005/8/layout/hList1"/>
    <dgm:cxn modelId="{45314DAE-20AD-044E-B5A9-6F6E5FBF5571}" type="presParOf" srcId="{0B25AB17-B909-404A-95F5-C964A9171780}" destId="{3936FE36-D653-DB43-8089-B675CA0972FB}" srcOrd="0" destOrd="0" presId="urn:microsoft.com/office/officeart/2005/8/layout/hList1"/>
    <dgm:cxn modelId="{5DE215E9-F2DA-F245-8354-66FF037B6F74}" type="presParOf" srcId="{0B25AB17-B909-404A-95F5-C964A9171780}" destId="{48E5BB58-C913-6043-B03F-E3EBA65B22B7}" srcOrd="1" destOrd="0" presId="urn:microsoft.com/office/officeart/2005/8/layout/hList1"/>
    <dgm:cxn modelId="{7F200E94-1BAA-824A-BD59-A99240D8BCE7}" type="presParOf" srcId="{9504AE2E-5BBF-AC4A-A0F5-258AD4CB01FE}" destId="{9C276BF3-6276-EE40-80DF-0C92916BE154}" srcOrd="7" destOrd="0" presId="urn:microsoft.com/office/officeart/2005/8/layout/hList1"/>
    <dgm:cxn modelId="{05BD8ACE-60D6-0D43-8504-037190A0855C}" type="presParOf" srcId="{9504AE2E-5BBF-AC4A-A0F5-258AD4CB01FE}" destId="{385C82EF-93FC-C047-B995-3DBDACEFD56B}" srcOrd="8" destOrd="0" presId="urn:microsoft.com/office/officeart/2005/8/layout/hList1"/>
    <dgm:cxn modelId="{E2FC6539-0DC6-7C4C-8295-1BB6340DDE02}" type="presParOf" srcId="{385C82EF-93FC-C047-B995-3DBDACEFD56B}" destId="{F8BF9B8C-0709-2847-B19E-58C4D5B2A1A0}" srcOrd="0" destOrd="0" presId="urn:microsoft.com/office/officeart/2005/8/layout/hList1"/>
    <dgm:cxn modelId="{C572BD7D-74BB-5441-B73C-AC454CEBEE07}" type="presParOf" srcId="{385C82EF-93FC-C047-B995-3DBDACEFD56B}" destId="{AB1F2AFF-8358-A941-ABB8-1A376BC2C47B}" srcOrd="1" destOrd="0" presId="urn:microsoft.com/office/officeart/2005/8/layout/hList1"/>
    <dgm:cxn modelId="{AC53FC00-1E9F-CC48-A8EF-60B61DF0AD46}" type="presParOf" srcId="{9504AE2E-5BBF-AC4A-A0F5-258AD4CB01FE}" destId="{D2762B68-0709-AA44-B163-65B88614D755}" srcOrd="9" destOrd="0" presId="urn:microsoft.com/office/officeart/2005/8/layout/hList1"/>
    <dgm:cxn modelId="{88E095CB-FB5B-524D-B043-7EAC837B3D3F}" type="presParOf" srcId="{9504AE2E-5BBF-AC4A-A0F5-258AD4CB01FE}" destId="{21A93284-E3CF-8D48-9FED-EB7F7A635F08}" srcOrd="10" destOrd="0" presId="urn:microsoft.com/office/officeart/2005/8/layout/hList1"/>
    <dgm:cxn modelId="{C1152A45-6ADD-3D42-8611-5AE6E46D6ED5}" type="presParOf" srcId="{21A93284-E3CF-8D48-9FED-EB7F7A635F08}" destId="{B5AAFBB9-E408-A54A-A56B-795A446CE8C4}" srcOrd="0" destOrd="0" presId="urn:microsoft.com/office/officeart/2005/8/layout/hList1"/>
    <dgm:cxn modelId="{BB6589EE-BFDC-714B-A23B-598BCE0890D8}" type="presParOf" srcId="{21A93284-E3CF-8D48-9FED-EB7F7A635F08}" destId="{8BDE5086-E256-064D-B2CE-7912CFB5BFC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0235E-A39A-CB4F-8842-774358D753A9}" type="doc">
      <dgm:prSet loTypeId="urn:microsoft.com/office/officeart/2005/8/layout/venn3" loCatId="" qsTypeId="urn:microsoft.com/office/officeart/2005/8/quickstyle/simple1" qsCatId="simple" csTypeId="urn:microsoft.com/office/officeart/2005/8/colors/accent5_2" csCatId="accent5" phldr="1"/>
      <dgm:spPr/>
    </dgm:pt>
    <dgm:pt modelId="{ECB4684E-09BF-694F-A20B-4EAC5B1447CB}">
      <dgm:prSet phldrT="[Text]"/>
      <dgm:spPr>
        <a:solidFill>
          <a:srgbClr val="00979B"/>
        </a:solidFill>
      </dgm:spPr>
      <dgm:t>
        <a:bodyPr/>
        <a:lstStyle/>
        <a:p>
          <a:r>
            <a:rPr lang="fr-CH" dirty="0"/>
            <a:t>Difficultés pour faire </a:t>
          </a:r>
          <a:r>
            <a:rPr dirty="0" err="1"/>
            <a:t>campagne</a:t>
          </a:r>
          <a:r>
            <a:rPr dirty="0"/>
            <a:t> et </a:t>
          </a:r>
          <a:r>
            <a:rPr lang="fr-CH" dirty="0"/>
            <a:t>tenir les </a:t>
          </a:r>
          <a:r>
            <a:rPr dirty="0" err="1"/>
            <a:t>élections</a:t>
          </a:r>
          <a:endParaRPr dirty="0"/>
        </a:p>
      </dgm:t>
    </dgm:pt>
    <dgm:pt modelId="{9B99D5C7-59FF-C24B-89AF-CA8615D6AE89}" type="parTrans" cxnId="{662DC800-1A65-224B-8983-4A2AACDCB737}">
      <dgm:prSet/>
      <dgm:spPr/>
      <dgm:t>
        <a:bodyPr/>
        <a:lstStyle/>
        <a:p>
          <a:endParaRPr lang="en-US"/>
        </a:p>
      </dgm:t>
    </dgm:pt>
    <dgm:pt modelId="{7CDCDE7E-4B4D-4041-964C-38F6CEE640AD}" type="sibTrans" cxnId="{662DC800-1A65-224B-8983-4A2AACDCB737}">
      <dgm:prSet/>
      <dgm:spPr/>
      <dgm:t>
        <a:bodyPr/>
        <a:lstStyle/>
        <a:p>
          <a:endParaRPr lang="en-US"/>
        </a:p>
      </dgm:t>
    </dgm:pt>
    <dgm:pt modelId="{69486DE5-1ACE-7945-85F8-506D1504066B}">
      <dgm:prSet phldrT="[Text]"/>
      <dgm:spPr>
        <a:solidFill>
          <a:srgbClr val="00979B"/>
        </a:solidFill>
      </dgm:spPr>
      <dgm:t>
        <a:bodyPr/>
        <a:lstStyle/>
        <a:p>
          <a:r>
            <a:t>Violence envers les femmes en politique</a:t>
          </a:r>
        </a:p>
      </dgm:t>
    </dgm:pt>
    <dgm:pt modelId="{CD7934F0-9B57-3740-ADDC-1C0414AB17CA}" type="parTrans" cxnId="{AC291C26-899F-0346-A4D4-6F8A44FE9C0C}">
      <dgm:prSet/>
      <dgm:spPr/>
      <dgm:t>
        <a:bodyPr/>
        <a:lstStyle/>
        <a:p>
          <a:endParaRPr lang="en-US"/>
        </a:p>
      </dgm:t>
    </dgm:pt>
    <dgm:pt modelId="{37B47935-8DCA-6249-BC50-0861DF2EA865}" type="sibTrans" cxnId="{AC291C26-899F-0346-A4D4-6F8A44FE9C0C}">
      <dgm:prSet/>
      <dgm:spPr/>
      <dgm:t>
        <a:bodyPr/>
        <a:lstStyle/>
        <a:p>
          <a:endParaRPr lang="en-US"/>
        </a:p>
      </dgm:t>
    </dgm:pt>
    <dgm:pt modelId="{DF31868F-2422-F34F-B4AD-612C02A45165}">
      <dgm:prSet phldrT="[Text]"/>
      <dgm:spPr>
        <a:solidFill>
          <a:srgbClr val="00979B"/>
        </a:solidFill>
      </dgm:spPr>
      <dgm:t>
        <a:bodyPr/>
        <a:lstStyle/>
        <a:p>
          <a:r>
            <a:t>Accès au financement</a:t>
          </a:r>
        </a:p>
      </dgm:t>
    </dgm:pt>
    <dgm:pt modelId="{A6753908-6D68-E14C-944D-A6C096E01F94}" type="parTrans" cxnId="{E50F4A54-2A79-3145-BB87-AEB218DBA339}">
      <dgm:prSet/>
      <dgm:spPr/>
      <dgm:t>
        <a:bodyPr/>
        <a:lstStyle/>
        <a:p>
          <a:endParaRPr lang="en-US"/>
        </a:p>
      </dgm:t>
    </dgm:pt>
    <dgm:pt modelId="{CE837DFA-13D7-674F-811E-1E26DF937FA4}" type="sibTrans" cxnId="{E50F4A54-2A79-3145-BB87-AEB218DBA339}">
      <dgm:prSet/>
      <dgm:spPr/>
      <dgm:t>
        <a:bodyPr/>
        <a:lstStyle/>
        <a:p>
          <a:endParaRPr lang="en-US"/>
        </a:p>
      </dgm:t>
    </dgm:pt>
    <dgm:pt modelId="{79E8FFD9-773F-0A4A-858F-E7577174DCB9}">
      <dgm:prSet phldrT="[Text]"/>
      <dgm:spPr>
        <a:solidFill>
          <a:srgbClr val="00979B"/>
        </a:solidFill>
      </dgm:spPr>
      <dgm:t>
        <a:bodyPr/>
        <a:lstStyle/>
        <a:p>
          <a:r>
            <a:t>Interruption des parcours professionnels due au ralentissement économique</a:t>
          </a:r>
        </a:p>
      </dgm:t>
    </dgm:pt>
    <dgm:pt modelId="{B58BBC44-2C62-C041-9BCC-AA64EA9CB6CF}" type="parTrans" cxnId="{7A3A578B-AA94-2F4E-B9B1-C23EB635C9D2}">
      <dgm:prSet/>
      <dgm:spPr/>
      <dgm:t>
        <a:bodyPr/>
        <a:lstStyle/>
        <a:p>
          <a:endParaRPr lang="en-US"/>
        </a:p>
      </dgm:t>
    </dgm:pt>
    <dgm:pt modelId="{B1037850-A95B-2D42-800E-31A7AC15354F}" type="sibTrans" cxnId="{7A3A578B-AA94-2F4E-B9B1-C23EB635C9D2}">
      <dgm:prSet/>
      <dgm:spPr/>
      <dgm:t>
        <a:bodyPr/>
        <a:lstStyle/>
        <a:p>
          <a:endParaRPr lang="en-US"/>
        </a:p>
      </dgm:t>
    </dgm:pt>
    <dgm:pt modelId="{6B42E0DD-6228-334C-B3DE-4FBEDBD4CA92}">
      <dgm:prSet phldrT="[Text]"/>
      <dgm:spPr>
        <a:solidFill>
          <a:srgbClr val="00979B"/>
        </a:solidFill>
      </dgm:spPr>
      <dgm:t>
        <a:bodyPr/>
        <a:lstStyle/>
        <a:p>
          <a:r>
            <a:t>Harcèlement et abus en ligne</a:t>
          </a:r>
        </a:p>
      </dgm:t>
    </dgm:pt>
    <dgm:pt modelId="{5C398729-6048-7D47-8EF9-DB65D741047C}" type="parTrans" cxnId="{3195C3FF-A91E-E146-B39A-1375D3E790D5}">
      <dgm:prSet/>
      <dgm:spPr/>
      <dgm:t>
        <a:bodyPr/>
        <a:lstStyle/>
        <a:p>
          <a:endParaRPr lang="en-US"/>
        </a:p>
      </dgm:t>
    </dgm:pt>
    <dgm:pt modelId="{ECF16A36-4B98-DE42-9CA1-FE5E021B9D45}" type="sibTrans" cxnId="{3195C3FF-A91E-E146-B39A-1375D3E790D5}">
      <dgm:prSet/>
      <dgm:spPr/>
      <dgm:t>
        <a:bodyPr/>
        <a:lstStyle/>
        <a:p>
          <a:endParaRPr lang="en-US"/>
        </a:p>
      </dgm:t>
    </dgm:pt>
    <dgm:pt modelId="{3D531245-4618-6245-A86C-1950D2D2BC9F}">
      <dgm:prSet phldrT="[Text]"/>
      <dgm:spPr>
        <a:solidFill>
          <a:srgbClr val="00979B"/>
        </a:solidFill>
      </dgm:spPr>
      <dgm:t>
        <a:bodyPr/>
        <a:lstStyle/>
        <a:p>
          <a:r>
            <a:t>Inégalité d’accès aux plateformes en ligne</a:t>
          </a:r>
        </a:p>
      </dgm:t>
    </dgm:pt>
    <dgm:pt modelId="{1B643A29-0157-1B44-A2C9-673206867128}" type="parTrans" cxnId="{2BD510EE-D8A5-F54E-80F0-96235F2127B0}">
      <dgm:prSet/>
      <dgm:spPr/>
      <dgm:t>
        <a:bodyPr/>
        <a:lstStyle/>
        <a:p>
          <a:endParaRPr lang="en-US"/>
        </a:p>
      </dgm:t>
    </dgm:pt>
    <dgm:pt modelId="{734FD858-AC78-B34B-9E9F-EF7406487368}" type="sibTrans" cxnId="{2BD510EE-D8A5-F54E-80F0-96235F2127B0}">
      <dgm:prSet/>
      <dgm:spPr/>
      <dgm:t>
        <a:bodyPr/>
        <a:lstStyle/>
        <a:p>
          <a:endParaRPr lang="en-US"/>
        </a:p>
      </dgm:t>
    </dgm:pt>
    <dgm:pt modelId="{9543D538-A791-FD49-88F5-7B660D91CFB3}" type="pres">
      <dgm:prSet presAssocID="{7F60235E-A39A-CB4F-8842-774358D753A9}" presName="Name0" presStyleCnt="0">
        <dgm:presLayoutVars>
          <dgm:dir/>
          <dgm:resizeHandles val="exact"/>
        </dgm:presLayoutVars>
      </dgm:prSet>
      <dgm:spPr/>
    </dgm:pt>
    <dgm:pt modelId="{708608D8-4FEB-DF44-86DB-9EE8C0020CC1}" type="pres">
      <dgm:prSet presAssocID="{ECB4684E-09BF-694F-A20B-4EAC5B1447CB}" presName="Name5" presStyleLbl="vennNode1" presStyleIdx="0" presStyleCnt="6">
        <dgm:presLayoutVars>
          <dgm:bulletEnabled val="1"/>
        </dgm:presLayoutVars>
      </dgm:prSet>
      <dgm:spPr/>
    </dgm:pt>
    <dgm:pt modelId="{7A783446-878D-544F-88CC-27BE5CE9548F}" type="pres">
      <dgm:prSet presAssocID="{7CDCDE7E-4B4D-4041-964C-38F6CEE640AD}" presName="space" presStyleCnt="0"/>
      <dgm:spPr/>
    </dgm:pt>
    <dgm:pt modelId="{93A1DE4D-A23A-AD40-8B1F-7C8AB2022ACE}" type="pres">
      <dgm:prSet presAssocID="{69486DE5-1ACE-7945-85F8-506D1504066B}" presName="Name5" presStyleLbl="vennNode1" presStyleIdx="1" presStyleCnt="6">
        <dgm:presLayoutVars>
          <dgm:bulletEnabled val="1"/>
        </dgm:presLayoutVars>
      </dgm:prSet>
      <dgm:spPr/>
    </dgm:pt>
    <dgm:pt modelId="{57020996-2F23-D347-9720-AD7BC35E0E21}" type="pres">
      <dgm:prSet presAssocID="{37B47935-8DCA-6249-BC50-0861DF2EA865}" presName="space" presStyleCnt="0"/>
      <dgm:spPr/>
    </dgm:pt>
    <dgm:pt modelId="{00D1C89F-0DA9-E84B-BA6D-D8ADDE806A6E}" type="pres">
      <dgm:prSet presAssocID="{DF31868F-2422-F34F-B4AD-612C02A45165}" presName="Name5" presStyleLbl="vennNode1" presStyleIdx="2" presStyleCnt="6">
        <dgm:presLayoutVars>
          <dgm:bulletEnabled val="1"/>
        </dgm:presLayoutVars>
      </dgm:prSet>
      <dgm:spPr/>
    </dgm:pt>
    <dgm:pt modelId="{DEEEB489-4891-974E-A215-125AA550E1D7}" type="pres">
      <dgm:prSet presAssocID="{CE837DFA-13D7-674F-811E-1E26DF937FA4}" presName="space" presStyleCnt="0"/>
      <dgm:spPr/>
    </dgm:pt>
    <dgm:pt modelId="{C8C251C8-56D0-7C40-8A24-65B9F2CDEFC5}" type="pres">
      <dgm:prSet presAssocID="{79E8FFD9-773F-0A4A-858F-E7577174DCB9}" presName="Name5" presStyleLbl="vennNode1" presStyleIdx="3" presStyleCnt="6">
        <dgm:presLayoutVars>
          <dgm:bulletEnabled val="1"/>
        </dgm:presLayoutVars>
      </dgm:prSet>
      <dgm:spPr/>
    </dgm:pt>
    <dgm:pt modelId="{FB8AF608-4D07-A34E-A480-DCD2DEB9405D}" type="pres">
      <dgm:prSet presAssocID="{B1037850-A95B-2D42-800E-31A7AC15354F}" presName="space" presStyleCnt="0"/>
      <dgm:spPr/>
    </dgm:pt>
    <dgm:pt modelId="{23A814A6-DCC6-2B41-88F4-49991E0CF425}" type="pres">
      <dgm:prSet presAssocID="{6B42E0DD-6228-334C-B3DE-4FBEDBD4CA92}" presName="Name5" presStyleLbl="vennNode1" presStyleIdx="4" presStyleCnt="6">
        <dgm:presLayoutVars>
          <dgm:bulletEnabled val="1"/>
        </dgm:presLayoutVars>
      </dgm:prSet>
      <dgm:spPr/>
    </dgm:pt>
    <dgm:pt modelId="{8B9C6DFC-5299-7E4B-9BBD-339F34F012A3}" type="pres">
      <dgm:prSet presAssocID="{ECF16A36-4B98-DE42-9CA1-FE5E021B9D45}" presName="space" presStyleCnt="0"/>
      <dgm:spPr/>
    </dgm:pt>
    <dgm:pt modelId="{CA6DC395-68DE-EA47-935C-537F4AE06CC4}" type="pres">
      <dgm:prSet presAssocID="{3D531245-4618-6245-A86C-1950D2D2BC9F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662DC800-1A65-224B-8983-4A2AACDCB737}" srcId="{7F60235E-A39A-CB4F-8842-774358D753A9}" destId="{ECB4684E-09BF-694F-A20B-4EAC5B1447CB}" srcOrd="0" destOrd="0" parTransId="{9B99D5C7-59FF-C24B-89AF-CA8615D6AE89}" sibTransId="{7CDCDE7E-4B4D-4041-964C-38F6CEE640AD}"/>
    <dgm:cxn modelId="{AC291C26-899F-0346-A4D4-6F8A44FE9C0C}" srcId="{7F60235E-A39A-CB4F-8842-774358D753A9}" destId="{69486DE5-1ACE-7945-85F8-506D1504066B}" srcOrd="1" destOrd="0" parTransId="{CD7934F0-9B57-3740-ADDC-1C0414AB17CA}" sibTransId="{37B47935-8DCA-6249-BC50-0861DF2EA865}"/>
    <dgm:cxn modelId="{001C3532-8320-B348-A38B-141C81319E68}" type="presOf" srcId="{69486DE5-1ACE-7945-85F8-506D1504066B}" destId="{93A1DE4D-A23A-AD40-8B1F-7C8AB2022ACE}" srcOrd="0" destOrd="0" presId="urn:microsoft.com/office/officeart/2005/8/layout/venn3"/>
    <dgm:cxn modelId="{E36C2E48-992A-E547-A96A-F328A89755F0}" type="presOf" srcId="{6B42E0DD-6228-334C-B3DE-4FBEDBD4CA92}" destId="{23A814A6-DCC6-2B41-88F4-49991E0CF425}" srcOrd="0" destOrd="0" presId="urn:microsoft.com/office/officeart/2005/8/layout/venn3"/>
    <dgm:cxn modelId="{E50F4A54-2A79-3145-BB87-AEB218DBA339}" srcId="{7F60235E-A39A-CB4F-8842-774358D753A9}" destId="{DF31868F-2422-F34F-B4AD-612C02A45165}" srcOrd="2" destOrd="0" parTransId="{A6753908-6D68-E14C-944D-A6C096E01F94}" sibTransId="{CE837DFA-13D7-674F-811E-1E26DF937FA4}"/>
    <dgm:cxn modelId="{7A3A578B-AA94-2F4E-B9B1-C23EB635C9D2}" srcId="{7F60235E-A39A-CB4F-8842-774358D753A9}" destId="{79E8FFD9-773F-0A4A-858F-E7577174DCB9}" srcOrd="3" destOrd="0" parTransId="{B58BBC44-2C62-C041-9BCC-AA64EA9CB6CF}" sibTransId="{B1037850-A95B-2D42-800E-31A7AC15354F}"/>
    <dgm:cxn modelId="{017189AD-657D-F542-AC39-B10D6A029536}" type="presOf" srcId="{79E8FFD9-773F-0A4A-858F-E7577174DCB9}" destId="{C8C251C8-56D0-7C40-8A24-65B9F2CDEFC5}" srcOrd="0" destOrd="0" presId="urn:microsoft.com/office/officeart/2005/8/layout/venn3"/>
    <dgm:cxn modelId="{42514DAE-53A9-A949-9950-0840F29CFCD8}" type="presOf" srcId="{7F60235E-A39A-CB4F-8842-774358D753A9}" destId="{9543D538-A791-FD49-88F5-7B660D91CFB3}" srcOrd="0" destOrd="0" presId="urn:microsoft.com/office/officeart/2005/8/layout/venn3"/>
    <dgm:cxn modelId="{B24246BB-81B9-C441-922E-0E75C346EB05}" type="presOf" srcId="{3D531245-4618-6245-A86C-1950D2D2BC9F}" destId="{CA6DC395-68DE-EA47-935C-537F4AE06CC4}" srcOrd="0" destOrd="0" presId="urn:microsoft.com/office/officeart/2005/8/layout/venn3"/>
    <dgm:cxn modelId="{1C2588CC-BA36-9E41-B953-E9F309E93354}" type="presOf" srcId="{DF31868F-2422-F34F-B4AD-612C02A45165}" destId="{00D1C89F-0DA9-E84B-BA6D-D8ADDE806A6E}" srcOrd="0" destOrd="0" presId="urn:microsoft.com/office/officeart/2005/8/layout/venn3"/>
    <dgm:cxn modelId="{2BD510EE-D8A5-F54E-80F0-96235F2127B0}" srcId="{7F60235E-A39A-CB4F-8842-774358D753A9}" destId="{3D531245-4618-6245-A86C-1950D2D2BC9F}" srcOrd="5" destOrd="0" parTransId="{1B643A29-0157-1B44-A2C9-673206867128}" sibTransId="{734FD858-AC78-B34B-9E9F-EF7406487368}"/>
    <dgm:cxn modelId="{BC85BEFE-6C41-0A46-AE5B-0AEFB4CA7597}" type="presOf" srcId="{ECB4684E-09BF-694F-A20B-4EAC5B1447CB}" destId="{708608D8-4FEB-DF44-86DB-9EE8C0020CC1}" srcOrd="0" destOrd="0" presId="urn:microsoft.com/office/officeart/2005/8/layout/venn3"/>
    <dgm:cxn modelId="{3195C3FF-A91E-E146-B39A-1375D3E790D5}" srcId="{7F60235E-A39A-CB4F-8842-774358D753A9}" destId="{6B42E0DD-6228-334C-B3DE-4FBEDBD4CA92}" srcOrd="4" destOrd="0" parTransId="{5C398729-6048-7D47-8EF9-DB65D741047C}" sibTransId="{ECF16A36-4B98-DE42-9CA1-FE5E021B9D45}"/>
    <dgm:cxn modelId="{28662483-3E71-074D-9BC7-20F39A50D35C}" type="presParOf" srcId="{9543D538-A791-FD49-88F5-7B660D91CFB3}" destId="{708608D8-4FEB-DF44-86DB-9EE8C0020CC1}" srcOrd="0" destOrd="0" presId="urn:microsoft.com/office/officeart/2005/8/layout/venn3"/>
    <dgm:cxn modelId="{EC0391CB-816D-FD42-9983-DD30A9BF3EA1}" type="presParOf" srcId="{9543D538-A791-FD49-88F5-7B660D91CFB3}" destId="{7A783446-878D-544F-88CC-27BE5CE9548F}" srcOrd="1" destOrd="0" presId="urn:microsoft.com/office/officeart/2005/8/layout/venn3"/>
    <dgm:cxn modelId="{B04D6F13-7608-2145-B2E3-BE611051CBB7}" type="presParOf" srcId="{9543D538-A791-FD49-88F5-7B660D91CFB3}" destId="{93A1DE4D-A23A-AD40-8B1F-7C8AB2022ACE}" srcOrd="2" destOrd="0" presId="urn:microsoft.com/office/officeart/2005/8/layout/venn3"/>
    <dgm:cxn modelId="{6CE78F01-050D-A547-86B5-21018EF770D6}" type="presParOf" srcId="{9543D538-A791-FD49-88F5-7B660D91CFB3}" destId="{57020996-2F23-D347-9720-AD7BC35E0E21}" srcOrd="3" destOrd="0" presId="urn:microsoft.com/office/officeart/2005/8/layout/venn3"/>
    <dgm:cxn modelId="{56A14CE3-F06E-8046-9CBC-6AB7DB6F0EC3}" type="presParOf" srcId="{9543D538-A791-FD49-88F5-7B660D91CFB3}" destId="{00D1C89F-0DA9-E84B-BA6D-D8ADDE806A6E}" srcOrd="4" destOrd="0" presId="urn:microsoft.com/office/officeart/2005/8/layout/venn3"/>
    <dgm:cxn modelId="{B80AECE3-340D-A046-AE20-78B62477D54E}" type="presParOf" srcId="{9543D538-A791-FD49-88F5-7B660D91CFB3}" destId="{DEEEB489-4891-974E-A215-125AA550E1D7}" srcOrd="5" destOrd="0" presId="urn:microsoft.com/office/officeart/2005/8/layout/venn3"/>
    <dgm:cxn modelId="{8C2D572F-74F3-5C46-9757-F57DC5CB13B7}" type="presParOf" srcId="{9543D538-A791-FD49-88F5-7B660D91CFB3}" destId="{C8C251C8-56D0-7C40-8A24-65B9F2CDEFC5}" srcOrd="6" destOrd="0" presId="urn:microsoft.com/office/officeart/2005/8/layout/venn3"/>
    <dgm:cxn modelId="{23104FE6-3750-E343-B3E4-D0B5A9F4B516}" type="presParOf" srcId="{9543D538-A791-FD49-88F5-7B660D91CFB3}" destId="{FB8AF608-4D07-A34E-A480-DCD2DEB9405D}" srcOrd="7" destOrd="0" presId="urn:microsoft.com/office/officeart/2005/8/layout/venn3"/>
    <dgm:cxn modelId="{7DEE7645-0510-3E49-87EE-B92C5C3DC3AD}" type="presParOf" srcId="{9543D538-A791-FD49-88F5-7B660D91CFB3}" destId="{23A814A6-DCC6-2B41-88F4-49991E0CF425}" srcOrd="8" destOrd="0" presId="urn:microsoft.com/office/officeart/2005/8/layout/venn3"/>
    <dgm:cxn modelId="{A16CD3E5-6A80-3A46-B744-BD0321BD9932}" type="presParOf" srcId="{9543D538-A791-FD49-88F5-7B660D91CFB3}" destId="{8B9C6DFC-5299-7E4B-9BBD-339F34F012A3}" srcOrd="9" destOrd="0" presId="urn:microsoft.com/office/officeart/2005/8/layout/venn3"/>
    <dgm:cxn modelId="{DCB7067E-59D1-5D40-8859-48D06E71564B}" type="presParOf" srcId="{9543D538-A791-FD49-88F5-7B660D91CFB3}" destId="{CA6DC395-68DE-EA47-935C-537F4AE06CC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148EA-F60C-874B-9119-3B83498AEBC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91540-FBEB-8746-9C10-34230587F394}">
      <dgm:prSet phldrT="[Text]"/>
      <dgm:spPr>
        <a:solidFill>
          <a:srgbClr val="004775"/>
        </a:solidFill>
      </dgm:spPr>
      <dgm:t>
        <a:bodyPr/>
        <a:lstStyle/>
        <a:p>
          <a:r>
            <a:rPr dirty="0"/>
            <a:t>Lever les obstacles à l</a:t>
          </a:r>
          <a:r>
            <a:rPr lang="fr-CH" dirty="0"/>
            <a:t>'</a:t>
          </a:r>
          <a:r>
            <a:rPr dirty="0" err="1"/>
            <a:t>égalité</a:t>
          </a:r>
          <a:r>
            <a:rPr dirty="0"/>
            <a:t> des sexes</a:t>
          </a:r>
        </a:p>
      </dgm:t>
    </dgm:pt>
    <dgm:pt modelId="{E4E9DCB3-B688-1843-A697-C056952E985E}" type="parTrans" cxnId="{67F61BBA-F403-DE4F-BE1A-C6014DE6927F}">
      <dgm:prSet/>
      <dgm:spPr/>
      <dgm:t>
        <a:bodyPr/>
        <a:lstStyle/>
        <a:p>
          <a:endParaRPr lang="en-US"/>
        </a:p>
      </dgm:t>
    </dgm:pt>
    <dgm:pt modelId="{C99A3419-6D0D-1140-A143-BB7CD83C5B95}" type="sibTrans" cxnId="{67F61BBA-F403-DE4F-BE1A-C6014DE6927F}">
      <dgm:prSet/>
      <dgm:spPr/>
      <dgm:t>
        <a:bodyPr/>
        <a:lstStyle/>
        <a:p>
          <a:endParaRPr lang="en-US"/>
        </a:p>
      </dgm:t>
    </dgm:pt>
    <dgm:pt modelId="{BD340ECF-747A-DC44-8702-0DF0115D3FEF}">
      <dgm:prSet phldrT="[Text]"/>
      <dgm:spPr>
        <a:solidFill>
          <a:srgbClr val="004775"/>
        </a:solidFill>
      </dgm:spPr>
      <dgm:t>
        <a:bodyPr/>
        <a:lstStyle/>
        <a:p>
          <a:r>
            <a:t>Rendre la politique accessible aux femmes de différents milieux</a:t>
          </a:r>
        </a:p>
      </dgm:t>
    </dgm:pt>
    <dgm:pt modelId="{8AD16264-D185-8141-8156-3E9CB265183F}" type="parTrans" cxnId="{2AB5FBA3-AC5E-774D-B963-DDE58154E4BF}">
      <dgm:prSet/>
      <dgm:spPr/>
      <dgm:t>
        <a:bodyPr/>
        <a:lstStyle/>
        <a:p>
          <a:endParaRPr lang="en-US"/>
        </a:p>
      </dgm:t>
    </dgm:pt>
    <dgm:pt modelId="{D0777C0A-E929-8744-8840-782E9702C3A6}" type="sibTrans" cxnId="{2AB5FBA3-AC5E-774D-B963-DDE58154E4BF}">
      <dgm:prSet/>
      <dgm:spPr/>
      <dgm:t>
        <a:bodyPr/>
        <a:lstStyle/>
        <a:p>
          <a:endParaRPr lang="en-US"/>
        </a:p>
      </dgm:t>
    </dgm:pt>
    <dgm:pt modelId="{03B4893A-1CED-684E-ADC3-0EF9491761F4}">
      <dgm:prSet phldrT="[Text]"/>
      <dgm:spPr>
        <a:solidFill>
          <a:srgbClr val="004775"/>
        </a:solidFill>
      </dgm:spPr>
      <dgm:t>
        <a:bodyPr/>
        <a:lstStyle/>
        <a:p>
          <a:r>
            <a:rPr dirty="0"/>
            <a:t>Transformer </a:t>
          </a:r>
          <a:r>
            <a:rPr dirty="0" err="1"/>
            <a:t>l'espace</a:t>
          </a:r>
          <a:r>
            <a:rPr dirty="0"/>
            <a:t> </a:t>
          </a:r>
          <a:r>
            <a:rPr dirty="0" err="1"/>
            <a:t>politique</a:t>
          </a:r>
          <a:r>
            <a:rPr dirty="0"/>
            <a:t> </a:t>
          </a:r>
          <a:r>
            <a:rPr dirty="0" err="1"/>
            <a:t>en</a:t>
          </a:r>
          <a:r>
            <a:rPr dirty="0"/>
            <a:t> </a:t>
          </a:r>
          <a:r>
            <a:rPr dirty="0" err="1"/>
            <a:t>espace</a:t>
          </a:r>
          <a:r>
            <a:rPr dirty="0"/>
            <a:t> </a:t>
          </a:r>
          <a:r>
            <a:rPr lang="fr-CH" dirty="0"/>
            <a:t>d’action</a:t>
          </a:r>
          <a:endParaRPr dirty="0"/>
        </a:p>
      </dgm:t>
    </dgm:pt>
    <dgm:pt modelId="{F823E9D9-EB4E-424E-A754-639D51957307}" type="parTrans" cxnId="{AE25CCE4-0936-D747-B165-887A86B1A83C}">
      <dgm:prSet/>
      <dgm:spPr/>
      <dgm:t>
        <a:bodyPr/>
        <a:lstStyle/>
        <a:p>
          <a:endParaRPr lang="en-US"/>
        </a:p>
      </dgm:t>
    </dgm:pt>
    <dgm:pt modelId="{91E4DA32-61CE-C54D-BC3C-4C60B22710DD}" type="sibTrans" cxnId="{AE25CCE4-0936-D747-B165-887A86B1A83C}">
      <dgm:prSet/>
      <dgm:spPr/>
      <dgm:t>
        <a:bodyPr/>
        <a:lstStyle/>
        <a:p>
          <a:endParaRPr lang="en-US"/>
        </a:p>
      </dgm:t>
    </dgm:pt>
    <dgm:pt modelId="{E1749364-1423-FD4F-B2A5-18F739881F21}">
      <dgm:prSet phldrT="[Text]"/>
      <dgm:spPr>
        <a:solidFill>
          <a:srgbClr val="004775"/>
        </a:solidFill>
      </dgm:spPr>
      <dgm:t>
        <a:bodyPr/>
        <a:lstStyle/>
        <a:p>
          <a:r>
            <a:t>Répondre aux exigences de la société en matière d'égalité</a:t>
          </a:r>
        </a:p>
      </dgm:t>
    </dgm:pt>
    <dgm:pt modelId="{16550B34-424A-7F42-B910-8BC0F908AB8E}" type="parTrans" cxnId="{CC0EF3D2-E54A-3F48-B386-F07D6FC545C5}">
      <dgm:prSet/>
      <dgm:spPr/>
      <dgm:t>
        <a:bodyPr/>
        <a:lstStyle/>
        <a:p>
          <a:endParaRPr lang="en-US"/>
        </a:p>
      </dgm:t>
    </dgm:pt>
    <dgm:pt modelId="{059BBC27-85A4-404C-960D-B6A5D1CB639F}" type="sibTrans" cxnId="{CC0EF3D2-E54A-3F48-B386-F07D6FC545C5}">
      <dgm:prSet/>
      <dgm:spPr/>
      <dgm:t>
        <a:bodyPr/>
        <a:lstStyle/>
        <a:p>
          <a:endParaRPr lang="en-US"/>
        </a:p>
      </dgm:t>
    </dgm:pt>
    <dgm:pt modelId="{F5A64DC2-1481-4745-9784-AB551E8F4EFB}">
      <dgm:prSet phldrT="[Text]"/>
      <dgm:spPr>
        <a:solidFill>
          <a:srgbClr val="004775"/>
        </a:solidFill>
      </dgm:spPr>
      <dgm:t>
        <a:bodyPr/>
        <a:lstStyle/>
        <a:p>
          <a:r>
            <a:t>Bâtir des institutions politiques plus efficaces et légitimes</a:t>
          </a:r>
        </a:p>
      </dgm:t>
    </dgm:pt>
    <dgm:pt modelId="{63CCE5E3-EA37-D344-9282-9A7790FEE8A0}" type="parTrans" cxnId="{2B06A001-05E9-A94B-B759-BE75248F5CB1}">
      <dgm:prSet/>
      <dgm:spPr/>
      <dgm:t>
        <a:bodyPr/>
        <a:lstStyle/>
        <a:p>
          <a:endParaRPr lang="en-US"/>
        </a:p>
      </dgm:t>
    </dgm:pt>
    <dgm:pt modelId="{4702E2E4-06EF-C24E-B369-93E7AD9CCE03}" type="sibTrans" cxnId="{2B06A001-05E9-A94B-B759-BE75248F5CB1}">
      <dgm:prSet/>
      <dgm:spPr/>
      <dgm:t>
        <a:bodyPr/>
        <a:lstStyle/>
        <a:p>
          <a:endParaRPr lang="en-US"/>
        </a:p>
      </dgm:t>
    </dgm:pt>
    <dgm:pt modelId="{90F5A8B6-4980-B34A-9BBA-BAD2D02042EF}" type="pres">
      <dgm:prSet presAssocID="{2A6148EA-F60C-874B-9119-3B83498AEBC0}" presName="linear" presStyleCnt="0">
        <dgm:presLayoutVars>
          <dgm:dir/>
          <dgm:animLvl val="lvl"/>
          <dgm:resizeHandles val="exact"/>
        </dgm:presLayoutVars>
      </dgm:prSet>
      <dgm:spPr/>
    </dgm:pt>
    <dgm:pt modelId="{18E1E87C-90C9-8742-AA27-A9631B355023}" type="pres">
      <dgm:prSet presAssocID="{E8691540-FBEB-8746-9C10-34230587F394}" presName="parentLin" presStyleCnt="0"/>
      <dgm:spPr/>
    </dgm:pt>
    <dgm:pt modelId="{8C5C8177-C4FA-D54F-9A1F-3BD832F593CB}" type="pres">
      <dgm:prSet presAssocID="{E8691540-FBEB-8746-9C10-34230587F394}" presName="parentLeftMargin" presStyleLbl="node1" presStyleIdx="0" presStyleCnt="5"/>
      <dgm:spPr/>
    </dgm:pt>
    <dgm:pt modelId="{FE1252B5-F146-3C42-865C-9CBC89AA749C}" type="pres">
      <dgm:prSet presAssocID="{E8691540-FBEB-8746-9C10-34230587F3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259555-07AF-C049-BE16-C3C0ED1B9D52}" type="pres">
      <dgm:prSet presAssocID="{E8691540-FBEB-8746-9C10-34230587F394}" presName="negativeSpace" presStyleCnt="0"/>
      <dgm:spPr/>
    </dgm:pt>
    <dgm:pt modelId="{1E433488-5D94-4D43-91AA-D8ADD81A067B}" type="pres">
      <dgm:prSet presAssocID="{E8691540-FBEB-8746-9C10-34230587F394}" presName="childText" presStyleLbl="conFgAcc1" presStyleIdx="0" presStyleCnt="5" custLinFactY="-48841" custLinFactNeighborX="94768" custLinFactNeighborY="-100000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821DD740-2A5D-2A4B-BE27-47BFC54759EA}" type="pres">
      <dgm:prSet presAssocID="{C99A3419-6D0D-1140-A143-BB7CD83C5B95}" presName="spaceBetweenRectangles" presStyleCnt="0"/>
      <dgm:spPr/>
    </dgm:pt>
    <dgm:pt modelId="{80C6291F-A8B3-914A-8261-4C3FB84304F5}" type="pres">
      <dgm:prSet presAssocID="{BD340ECF-747A-DC44-8702-0DF0115D3FEF}" presName="parentLin" presStyleCnt="0"/>
      <dgm:spPr/>
    </dgm:pt>
    <dgm:pt modelId="{42CFC011-EB17-F149-B965-011972FDD28B}" type="pres">
      <dgm:prSet presAssocID="{BD340ECF-747A-DC44-8702-0DF0115D3FEF}" presName="parentLeftMargin" presStyleLbl="node1" presStyleIdx="0" presStyleCnt="5"/>
      <dgm:spPr/>
    </dgm:pt>
    <dgm:pt modelId="{BBDB65C4-9606-0F4F-B826-83180000D2E2}" type="pres">
      <dgm:prSet presAssocID="{BD340ECF-747A-DC44-8702-0DF0115D3F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08775E-780E-4647-B98A-0B5AC44915E9}" type="pres">
      <dgm:prSet presAssocID="{BD340ECF-747A-DC44-8702-0DF0115D3FEF}" presName="negativeSpace" presStyleCnt="0"/>
      <dgm:spPr/>
    </dgm:pt>
    <dgm:pt modelId="{23FAE0F6-193A-6E4C-B8A0-AB7DFAF8E21C}" type="pres">
      <dgm:prSet presAssocID="{BD340ECF-747A-DC44-8702-0DF0115D3FEF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932C23A4-3628-CF4B-B29B-B50BCC7D9FFC}" type="pres">
      <dgm:prSet presAssocID="{D0777C0A-E929-8744-8840-782E9702C3A6}" presName="spaceBetweenRectangles" presStyleCnt="0"/>
      <dgm:spPr/>
    </dgm:pt>
    <dgm:pt modelId="{7E21110F-E0F6-CD4C-97CE-95C4985E1CE8}" type="pres">
      <dgm:prSet presAssocID="{03B4893A-1CED-684E-ADC3-0EF9491761F4}" presName="parentLin" presStyleCnt="0"/>
      <dgm:spPr/>
    </dgm:pt>
    <dgm:pt modelId="{9CB3314D-2EE3-CB40-AF08-8504A80773C0}" type="pres">
      <dgm:prSet presAssocID="{03B4893A-1CED-684E-ADC3-0EF9491761F4}" presName="parentLeftMargin" presStyleLbl="node1" presStyleIdx="1" presStyleCnt="5"/>
      <dgm:spPr/>
    </dgm:pt>
    <dgm:pt modelId="{10B19E71-8C93-A040-8CF1-738AFBC3164E}" type="pres">
      <dgm:prSet presAssocID="{03B4893A-1CED-684E-ADC3-0EF9491761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E92A42-74CF-344C-BA5E-8EA75E320B71}" type="pres">
      <dgm:prSet presAssocID="{03B4893A-1CED-684E-ADC3-0EF9491761F4}" presName="negativeSpace" presStyleCnt="0"/>
      <dgm:spPr/>
    </dgm:pt>
    <dgm:pt modelId="{95A4328C-DE13-4B4A-AC2A-D8FBDDE28CA9}" type="pres">
      <dgm:prSet presAssocID="{03B4893A-1CED-684E-ADC3-0EF9491761F4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2ACA01B1-1E75-F44A-B31B-8092A8BBD038}" type="pres">
      <dgm:prSet presAssocID="{91E4DA32-61CE-C54D-BC3C-4C60B22710DD}" presName="spaceBetweenRectangles" presStyleCnt="0"/>
      <dgm:spPr/>
    </dgm:pt>
    <dgm:pt modelId="{65F60485-9993-A54E-B496-6D2D8C45E011}" type="pres">
      <dgm:prSet presAssocID="{E1749364-1423-FD4F-B2A5-18F739881F21}" presName="parentLin" presStyleCnt="0"/>
      <dgm:spPr/>
    </dgm:pt>
    <dgm:pt modelId="{B0009C4B-0109-6149-A26D-1BD3819C3708}" type="pres">
      <dgm:prSet presAssocID="{E1749364-1423-FD4F-B2A5-18F739881F21}" presName="parentLeftMargin" presStyleLbl="node1" presStyleIdx="2" presStyleCnt="5"/>
      <dgm:spPr/>
    </dgm:pt>
    <dgm:pt modelId="{EC6DC995-CB7A-9545-BCEC-8C00A0981D50}" type="pres">
      <dgm:prSet presAssocID="{E1749364-1423-FD4F-B2A5-18F739881F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E62961A-76FF-9F46-915D-33DE942CD70D}" type="pres">
      <dgm:prSet presAssocID="{E1749364-1423-FD4F-B2A5-18F739881F21}" presName="negativeSpace" presStyleCnt="0"/>
      <dgm:spPr/>
    </dgm:pt>
    <dgm:pt modelId="{AA50FB04-DB97-D54F-B589-DFCCD3613952}" type="pres">
      <dgm:prSet presAssocID="{E1749364-1423-FD4F-B2A5-18F739881F21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3D136795-CDF1-194B-9D16-2CC21FA003E6}" type="pres">
      <dgm:prSet presAssocID="{059BBC27-85A4-404C-960D-B6A5D1CB639F}" presName="spaceBetweenRectangles" presStyleCnt="0"/>
      <dgm:spPr/>
    </dgm:pt>
    <dgm:pt modelId="{76A70A7D-D917-0E4A-B3F5-527B75DEB691}" type="pres">
      <dgm:prSet presAssocID="{F5A64DC2-1481-4745-9784-AB551E8F4EFB}" presName="parentLin" presStyleCnt="0"/>
      <dgm:spPr/>
    </dgm:pt>
    <dgm:pt modelId="{E434D96E-1349-C441-A99B-76D1D14B5E07}" type="pres">
      <dgm:prSet presAssocID="{F5A64DC2-1481-4745-9784-AB551E8F4EFB}" presName="parentLeftMargin" presStyleLbl="node1" presStyleIdx="3" presStyleCnt="5"/>
      <dgm:spPr/>
    </dgm:pt>
    <dgm:pt modelId="{7BE98F0D-6087-4942-9A76-D5C097662383}" type="pres">
      <dgm:prSet presAssocID="{F5A64DC2-1481-4745-9784-AB551E8F4EF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C206BF3-215F-554C-BE99-041162FB96EF}" type="pres">
      <dgm:prSet presAssocID="{F5A64DC2-1481-4745-9784-AB551E8F4EFB}" presName="negativeSpace" presStyleCnt="0"/>
      <dgm:spPr/>
    </dgm:pt>
    <dgm:pt modelId="{A481BE48-EE11-5644-A2BE-6BB003AA844D}" type="pres">
      <dgm:prSet presAssocID="{F5A64DC2-1481-4745-9784-AB551E8F4EFB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</dgm:ptLst>
  <dgm:cxnLst>
    <dgm:cxn modelId="{2B06A001-05E9-A94B-B759-BE75248F5CB1}" srcId="{2A6148EA-F60C-874B-9119-3B83498AEBC0}" destId="{F5A64DC2-1481-4745-9784-AB551E8F4EFB}" srcOrd="4" destOrd="0" parTransId="{63CCE5E3-EA37-D344-9282-9A7790FEE8A0}" sibTransId="{4702E2E4-06EF-C24E-B369-93E7AD9CCE03}"/>
    <dgm:cxn modelId="{54863A0F-A0FB-374F-84FD-3D4089CB6D1A}" type="presOf" srcId="{03B4893A-1CED-684E-ADC3-0EF9491761F4}" destId="{9CB3314D-2EE3-CB40-AF08-8504A80773C0}" srcOrd="0" destOrd="0" presId="urn:microsoft.com/office/officeart/2005/8/layout/list1"/>
    <dgm:cxn modelId="{6018293D-6D6D-AD4F-93BD-1B3016652B1A}" type="presOf" srcId="{E8691540-FBEB-8746-9C10-34230587F394}" destId="{FE1252B5-F146-3C42-865C-9CBC89AA749C}" srcOrd="1" destOrd="0" presId="urn:microsoft.com/office/officeart/2005/8/layout/list1"/>
    <dgm:cxn modelId="{BC731B46-E7A6-9A47-86B0-83C18EBBF526}" type="presOf" srcId="{E1749364-1423-FD4F-B2A5-18F739881F21}" destId="{B0009C4B-0109-6149-A26D-1BD3819C3708}" srcOrd="0" destOrd="0" presId="urn:microsoft.com/office/officeart/2005/8/layout/list1"/>
    <dgm:cxn modelId="{DC385155-B5C6-404F-A6E5-F308C26D1AF2}" type="presOf" srcId="{BD340ECF-747A-DC44-8702-0DF0115D3FEF}" destId="{BBDB65C4-9606-0F4F-B826-83180000D2E2}" srcOrd="1" destOrd="0" presId="urn:microsoft.com/office/officeart/2005/8/layout/list1"/>
    <dgm:cxn modelId="{96035F7C-6616-3548-A94F-12D38025D3FC}" type="presOf" srcId="{F5A64DC2-1481-4745-9784-AB551E8F4EFB}" destId="{E434D96E-1349-C441-A99B-76D1D14B5E07}" srcOrd="0" destOrd="0" presId="urn:microsoft.com/office/officeart/2005/8/layout/list1"/>
    <dgm:cxn modelId="{201D4895-1E53-4346-B8B6-A37772353FCC}" type="presOf" srcId="{BD340ECF-747A-DC44-8702-0DF0115D3FEF}" destId="{42CFC011-EB17-F149-B965-011972FDD28B}" srcOrd="0" destOrd="0" presId="urn:microsoft.com/office/officeart/2005/8/layout/list1"/>
    <dgm:cxn modelId="{FDB3E7A2-05B2-9B42-9FAD-36EE24953CFA}" type="presOf" srcId="{2A6148EA-F60C-874B-9119-3B83498AEBC0}" destId="{90F5A8B6-4980-B34A-9BBA-BAD2D02042EF}" srcOrd="0" destOrd="0" presId="urn:microsoft.com/office/officeart/2005/8/layout/list1"/>
    <dgm:cxn modelId="{2AB5FBA3-AC5E-774D-B963-DDE58154E4BF}" srcId="{2A6148EA-F60C-874B-9119-3B83498AEBC0}" destId="{BD340ECF-747A-DC44-8702-0DF0115D3FEF}" srcOrd="1" destOrd="0" parTransId="{8AD16264-D185-8141-8156-3E9CB265183F}" sibTransId="{D0777C0A-E929-8744-8840-782E9702C3A6}"/>
    <dgm:cxn modelId="{A97DE5AE-AED3-F249-8215-BE5D071D9BF6}" type="presOf" srcId="{F5A64DC2-1481-4745-9784-AB551E8F4EFB}" destId="{7BE98F0D-6087-4942-9A76-D5C097662383}" srcOrd="1" destOrd="0" presId="urn:microsoft.com/office/officeart/2005/8/layout/list1"/>
    <dgm:cxn modelId="{5EFD27B8-E13C-CE4F-BD45-2DA05C3739E9}" type="presOf" srcId="{03B4893A-1CED-684E-ADC3-0EF9491761F4}" destId="{10B19E71-8C93-A040-8CF1-738AFBC3164E}" srcOrd="1" destOrd="0" presId="urn:microsoft.com/office/officeart/2005/8/layout/list1"/>
    <dgm:cxn modelId="{67F61BBA-F403-DE4F-BE1A-C6014DE6927F}" srcId="{2A6148EA-F60C-874B-9119-3B83498AEBC0}" destId="{E8691540-FBEB-8746-9C10-34230587F394}" srcOrd="0" destOrd="0" parTransId="{E4E9DCB3-B688-1843-A697-C056952E985E}" sibTransId="{C99A3419-6D0D-1140-A143-BB7CD83C5B95}"/>
    <dgm:cxn modelId="{1EC7E2BD-9543-CA42-B798-9C54BF90FA65}" type="presOf" srcId="{E8691540-FBEB-8746-9C10-34230587F394}" destId="{8C5C8177-C4FA-D54F-9A1F-3BD832F593CB}" srcOrd="0" destOrd="0" presId="urn:microsoft.com/office/officeart/2005/8/layout/list1"/>
    <dgm:cxn modelId="{CC0EF3D2-E54A-3F48-B386-F07D6FC545C5}" srcId="{2A6148EA-F60C-874B-9119-3B83498AEBC0}" destId="{E1749364-1423-FD4F-B2A5-18F739881F21}" srcOrd="3" destOrd="0" parTransId="{16550B34-424A-7F42-B910-8BC0F908AB8E}" sibTransId="{059BBC27-85A4-404C-960D-B6A5D1CB639F}"/>
    <dgm:cxn modelId="{AE25CCE4-0936-D747-B165-887A86B1A83C}" srcId="{2A6148EA-F60C-874B-9119-3B83498AEBC0}" destId="{03B4893A-1CED-684E-ADC3-0EF9491761F4}" srcOrd="2" destOrd="0" parTransId="{F823E9D9-EB4E-424E-A754-639D51957307}" sibTransId="{91E4DA32-61CE-C54D-BC3C-4C60B22710DD}"/>
    <dgm:cxn modelId="{568E69F2-355B-0D4E-8F3D-D22AD1BF8646}" type="presOf" srcId="{E1749364-1423-FD4F-B2A5-18F739881F21}" destId="{EC6DC995-CB7A-9545-BCEC-8C00A0981D50}" srcOrd="1" destOrd="0" presId="urn:microsoft.com/office/officeart/2005/8/layout/list1"/>
    <dgm:cxn modelId="{6712085E-68FA-8144-A312-7BB3DE34BE5A}" type="presParOf" srcId="{90F5A8B6-4980-B34A-9BBA-BAD2D02042EF}" destId="{18E1E87C-90C9-8742-AA27-A9631B355023}" srcOrd="0" destOrd="0" presId="urn:microsoft.com/office/officeart/2005/8/layout/list1"/>
    <dgm:cxn modelId="{78012E75-C921-C04E-B97E-3DC931DC0CCF}" type="presParOf" srcId="{18E1E87C-90C9-8742-AA27-A9631B355023}" destId="{8C5C8177-C4FA-D54F-9A1F-3BD832F593CB}" srcOrd="0" destOrd="0" presId="urn:microsoft.com/office/officeart/2005/8/layout/list1"/>
    <dgm:cxn modelId="{E8AF50B0-F109-6D42-916E-EB6BAC8225D6}" type="presParOf" srcId="{18E1E87C-90C9-8742-AA27-A9631B355023}" destId="{FE1252B5-F146-3C42-865C-9CBC89AA749C}" srcOrd="1" destOrd="0" presId="urn:microsoft.com/office/officeart/2005/8/layout/list1"/>
    <dgm:cxn modelId="{F8DDA8E6-A045-0848-ABD9-FD338177DC86}" type="presParOf" srcId="{90F5A8B6-4980-B34A-9BBA-BAD2D02042EF}" destId="{1C259555-07AF-C049-BE16-C3C0ED1B9D52}" srcOrd="1" destOrd="0" presId="urn:microsoft.com/office/officeart/2005/8/layout/list1"/>
    <dgm:cxn modelId="{00A6F84F-69F5-244D-9E78-AA21AFA5E48A}" type="presParOf" srcId="{90F5A8B6-4980-B34A-9BBA-BAD2D02042EF}" destId="{1E433488-5D94-4D43-91AA-D8ADD81A067B}" srcOrd="2" destOrd="0" presId="urn:microsoft.com/office/officeart/2005/8/layout/list1"/>
    <dgm:cxn modelId="{A93D0961-EBE0-3743-876B-C433C8F6A449}" type="presParOf" srcId="{90F5A8B6-4980-B34A-9BBA-BAD2D02042EF}" destId="{821DD740-2A5D-2A4B-BE27-47BFC54759EA}" srcOrd="3" destOrd="0" presId="urn:microsoft.com/office/officeart/2005/8/layout/list1"/>
    <dgm:cxn modelId="{22A6AE74-F0C1-314E-A7D2-29E51C675F28}" type="presParOf" srcId="{90F5A8B6-4980-B34A-9BBA-BAD2D02042EF}" destId="{80C6291F-A8B3-914A-8261-4C3FB84304F5}" srcOrd="4" destOrd="0" presId="urn:microsoft.com/office/officeart/2005/8/layout/list1"/>
    <dgm:cxn modelId="{831BA3BF-DEB5-4741-ADD2-D3801481FA56}" type="presParOf" srcId="{80C6291F-A8B3-914A-8261-4C3FB84304F5}" destId="{42CFC011-EB17-F149-B965-011972FDD28B}" srcOrd="0" destOrd="0" presId="urn:microsoft.com/office/officeart/2005/8/layout/list1"/>
    <dgm:cxn modelId="{BE99401C-A9C1-DB47-A183-BF117F52EEC5}" type="presParOf" srcId="{80C6291F-A8B3-914A-8261-4C3FB84304F5}" destId="{BBDB65C4-9606-0F4F-B826-83180000D2E2}" srcOrd="1" destOrd="0" presId="urn:microsoft.com/office/officeart/2005/8/layout/list1"/>
    <dgm:cxn modelId="{73837509-A04D-764F-B1B0-6B59372D6627}" type="presParOf" srcId="{90F5A8B6-4980-B34A-9BBA-BAD2D02042EF}" destId="{7008775E-780E-4647-B98A-0B5AC44915E9}" srcOrd="5" destOrd="0" presId="urn:microsoft.com/office/officeart/2005/8/layout/list1"/>
    <dgm:cxn modelId="{8A191249-31FC-8048-B5CF-3EBCCE6A1318}" type="presParOf" srcId="{90F5A8B6-4980-B34A-9BBA-BAD2D02042EF}" destId="{23FAE0F6-193A-6E4C-B8A0-AB7DFAF8E21C}" srcOrd="6" destOrd="0" presId="urn:microsoft.com/office/officeart/2005/8/layout/list1"/>
    <dgm:cxn modelId="{FE09BA64-9D43-AD4C-B453-1327FE209840}" type="presParOf" srcId="{90F5A8B6-4980-B34A-9BBA-BAD2D02042EF}" destId="{932C23A4-3628-CF4B-B29B-B50BCC7D9FFC}" srcOrd="7" destOrd="0" presId="urn:microsoft.com/office/officeart/2005/8/layout/list1"/>
    <dgm:cxn modelId="{2BF56570-858A-2548-A93C-7A218EC77627}" type="presParOf" srcId="{90F5A8B6-4980-B34A-9BBA-BAD2D02042EF}" destId="{7E21110F-E0F6-CD4C-97CE-95C4985E1CE8}" srcOrd="8" destOrd="0" presId="urn:microsoft.com/office/officeart/2005/8/layout/list1"/>
    <dgm:cxn modelId="{CD60DD06-359C-734A-818E-CB2A234A824B}" type="presParOf" srcId="{7E21110F-E0F6-CD4C-97CE-95C4985E1CE8}" destId="{9CB3314D-2EE3-CB40-AF08-8504A80773C0}" srcOrd="0" destOrd="0" presId="urn:microsoft.com/office/officeart/2005/8/layout/list1"/>
    <dgm:cxn modelId="{600C1260-AAA1-2E4D-B2C2-570BB1C90228}" type="presParOf" srcId="{7E21110F-E0F6-CD4C-97CE-95C4985E1CE8}" destId="{10B19E71-8C93-A040-8CF1-738AFBC3164E}" srcOrd="1" destOrd="0" presId="urn:microsoft.com/office/officeart/2005/8/layout/list1"/>
    <dgm:cxn modelId="{880F7104-BBDA-E642-BA66-BCE83FA0D823}" type="presParOf" srcId="{90F5A8B6-4980-B34A-9BBA-BAD2D02042EF}" destId="{49E92A42-74CF-344C-BA5E-8EA75E320B71}" srcOrd="9" destOrd="0" presId="urn:microsoft.com/office/officeart/2005/8/layout/list1"/>
    <dgm:cxn modelId="{F6262F40-6992-1546-A77B-F6846919CDD1}" type="presParOf" srcId="{90F5A8B6-4980-B34A-9BBA-BAD2D02042EF}" destId="{95A4328C-DE13-4B4A-AC2A-D8FBDDE28CA9}" srcOrd="10" destOrd="0" presId="urn:microsoft.com/office/officeart/2005/8/layout/list1"/>
    <dgm:cxn modelId="{9901CF2A-378E-1641-95A3-5CB28295686B}" type="presParOf" srcId="{90F5A8B6-4980-B34A-9BBA-BAD2D02042EF}" destId="{2ACA01B1-1E75-F44A-B31B-8092A8BBD038}" srcOrd="11" destOrd="0" presId="urn:microsoft.com/office/officeart/2005/8/layout/list1"/>
    <dgm:cxn modelId="{2DDA5F23-9B40-9F49-823D-6FEC99C88051}" type="presParOf" srcId="{90F5A8B6-4980-B34A-9BBA-BAD2D02042EF}" destId="{65F60485-9993-A54E-B496-6D2D8C45E011}" srcOrd="12" destOrd="0" presId="urn:microsoft.com/office/officeart/2005/8/layout/list1"/>
    <dgm:cxn modelId="{6F85ACFE-6FEC-A04A-80DD-10C39413D96A}" type="presParOf" srcId="{65F60485-9993-A54E-B496-6D2D8C45E011}" destId="{B0009C4B-0109-6149-A26D-1BD3819C3708}" srcOrd="0" destOrd="0" presId="urn:microsoft.com/office/officeart/2005/8/layout/list1"/>
    <dgm:cxn modelId="{AF20A983-9D6C-074D-BD32-A09C65CC66DB}" type="presParOf" srcId="{65F60485-9993-A54E-B496-6D2D8C45E011}" destId="{EC6DC995-CB7A-9545-BCEC-8C00A0981D50}" srcOrd="1" destOrd="0" presId="urn:microsoft.com/office/officeart/2005/8/layout/list1"/>
    <dgm:cxn modelId="{862B2657-C2B7-ED46-89F7-0711A62C346E}" type="presParOf" srcId="{90F5A8B6-4980-B34A-9BBA-BAD2D02042EF}" destId="{AE62961A-76FF-9F46-915D-33DE942CD70D}" srcOrd="13" destOrd="0" presId="urn:microsoft.com/office/officeart/2005/8/layout/list1"/>
    <dgm:cxn modelId="{8482B7B8-8514-2242-929B-CCC385E12D66}" type="presParOf" srcId="{90F5A8B6-4980-B34A-9BBA-BAD2D02042EF}" destId="{AA50FB04-DB97-D54F-B589-DFCCD3613952}" srcOrd="14" destOrd="0" presId="urn:microsoft.com/office/officeart/2005/8/layout/list1"/>
    <dgm:cxn modelId="{6D24F311-715C-FC4B-8FAA-52DA6D235667}" type="presParOf" srcId="{90F5A8B6-4980-B34A-9BBA-BAD2D02042EF}" destId="{3D136795-CDF1-194B-9D16-2CC21FA003E6}" srcOrd="15" destOrd="0" presId="urn:microsoft.com/office/officeart/2005/8/layout/list1"/>
    <dgm:cxn modelId="{77AE97E6-D487-CC47-8761-AA8454377605}" type="presParOf" srcId="{90F5A8B6-4980-B34A-9BBA-BAD2D02042EF}" destId="{76A70A7D-D917-0E4A-B3F5-527B75DEB691}" srcOrd="16" destOrd="0" presId="urn:microsoft.com/office/officeart/2005/8/layout/list1"/>
    <dgm:cxn modelId="{A22C9FF8-E65E-B348-9C2C-BE509CBF8087}" type="presParOf" srcId="{76A70A7D-D917-0E4A-B3F5-527B75DEB691}" destId="{E434D96E-1349-C441-A99B-76D1D14B5E07}" srcOrd="0" destOrd="0" presId="urn:microsoft.com/office/officeart/2005/8/layout/list1"/>
    <dgm:cxn modelId="{122C595C-C0BC-8241-978E-0AB94B6C5DCD}" type="presParOf" srcId="{76A70A7D-D917-0E4A-B3F5-527B75DEB691}" destId="{7BE98F0D-6087-4942-9A76-D5C097662383}" srcOrd="1" destOrd="0" presId="urn:microsoft.com/office/officeart/2005/8/layout/list1"/>
    <dgm:cxn modelId="{D9B9A32C-3527-8E4F-BAD9-76EB5875BE02}" type="presParOf" srcId="{90F5A8B6-4980-B34A-9BBA-BAD2D02042EF}" destId="{2C206BF3-215F-554C-BE99-041162FB96EF}" srcOrd="17" destOrd="0" presId="urn:microsoft.com/office/officeart/2005/8/layout/list1"/>
    <dgm:cxn modelId="{D2415837-D76D-CB49-B621-E95A693D734A}" type="presParOf" srcId="{90F5A8B6-4980-B34A-9BBA-BAD2D02042EF}" destId="{A481BE48-EE11-5644-A2BE-6BB003AA84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6C6F4-8239-C844-9349-84CAF4A2F38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F929F7-1911-0E44-B2EC-DB3110826125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Élaboration, adoption et mise en œuvre de plans d'action nationaux</a:t>
          </a:r>
        </a:p>
      </dgm:t>
    </dgm:pt>
    <dgm:pt modelId="{3119351A-C6C5-4C46-A43C-8230CC19432F}" type="parTrans" cxnId="{218F7B75-1B63-064C-92AA-A9D409F9CC44}">
      <dgm:prSet/>
      <dgm:spPr/>
      <dgm:t>
        <a:bodyPr/>
        <a:lstStyle/>
        <a:p>
          <a:endParaRPr lang="en-US"/>
        </a:p>
      </dgm:t>
    </dgm:pt>
    <dgm:pt modelId="{65D9517A-A2D5-0841-8FA7-C0D5262389DA}" type="sibTrans" cxnId="{218F7B75-1B63-064C-92AA-A9D409F9CC44}">
      <dgm:prSet/>
      <dgm:spPr/>
      <dgm:t>
        <a:bodyPr/>
        <a:lstStyle/>
        <a:p>
          <a:endParaRPr lang="en-US"/>
        </a:p>
      </dgm:t>
    </dgm:pt>
    <dgm:pt modelId="{9788D944-3F9B-C24E-8636-B637EAB32D73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Légiférer sur les quotas par sexe</a:t>
          </a:r>
        </a:p>
      </dgm:t>
    </dgm:pt>
    <dgm:pt modelId="{1D697586-EF45-CE4E-9690-AC8EFD536A6F}" type="parTrans" cxnId="{B1E67A83-8A22-FC41-B1E2-97807C7375F7}">
      <dgm:prSet/>
      <dgm:spPr/>
      <dgm:t>
        <a:bodyPr/>
        <a:lstStyle/>
        <a:p>
          <a:endParaRPr lang="en-US"/>
        </a:p>
      </dgm:t>
    </dgm:pt>
    <dgm:pt modelId="{4CC9B39D-91F2-8B47-A78B-20FF83861E07}" type="sibTrans" cxnId="{B1E67A83-8A22-FC41-B1E2-97807C7375F7}">
      <dgm:prSet/>
      <dgm:spPr/>
      <dgm:t>
        <a:bodyPr/>
        <a:lstStyle/>
        <a:p>
          <a:endParaRPr lang="en-US"/>
        </a:p>
      </dgm:t>
    </dgm:pt>
    <dgm:pt modelId="{7FAC0256-E20C-F946-9320-9D3727F52D4D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Réformer les lois discriminatoires</a:t>
          </a:r>
        </a:p>
      </dgm:t>
    </dgm:pt>
    <dgm:pt modelId="{BD92C2B8-611C-8148-BB99-A65311D2630B}" type="parTrans" cxnId="{AE5CA6DF-DD14-4E4E-95C8-F634AA8D46D9}">
      <dgm:prSet/>
      <dgm:spPr/>
      <dgm:t>
        <a:bodyPr/>
        <a:lstStyle/>
        <a:p>
          <a:endParaRPr lang="en-US"/>
        </a:p>
      </dgm:t>
    </dgm:pt>
    <dgm:pt modelId="{CDF60A53-CCCD-B84D-94B5-F9484CE84BA2}" type="sibTrans" cxnId="{AE5CA6DF-DD14-4E4E-95C8-F634AA8D46D9}">
      <dgm:prSet/>
      <dgm:spPr/>
      <dgm:t>
        <a:bodyPr/>
        <a:lstStyle/>
        <a:p>
          <a:endParaRPr lang="en-US"/>
        </a:p>
      </dgm:t>
    </dgm:pt>
    <dgm:pt modelId="{E87AA98D-0A4A-9943-88DC-FA6C4CDC24E1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Limiter les dépenses dans les campagnes électorales</a:t>
          </a:r>
        </a:p>
      </dgm:t>
    </dgm:pt>
    <dgm:pt modelId="{B366A48E-E60B-4340-88C7-3167FBCD355F}" type="parTrans" cxnId="{0CFC2123-279D-7B4F-9935-5AA48A279B2B}">
      <dgm:prSet/>
      <dgm:spPr/>
      <dgm:t>
        <a:bodyPr/>
        <a:lstStyle/>
        <a:p>
          <a:endParaRPr lang="en-US"/>
        </a:p>
      </dgm:t>
    </dgm:pt>
    <dgm:pt modelId="{3E59E549-7EE0-5347-9A4F-DA5F37444C71}" type="sibTrans" cxnId="{0CFC2123-279D-7B4F-9935-5AA48A279B2B}">
      <dgm:prSet/>
      <dgm:spPr/>
      <dgm:t>
        <a:bodyPr/>
        <a:lstStyle/>
        <a:p>
          <a:endParaRPr lang="en-US"/>
        </a:p>
      </dgm:t>
    </dgm:pt>
    <dgm:pt modelId="{AD41BAC6-2CB5-B544-AE05-40BC00F452AF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Adopter des lois contre la violence sexiste </a:t>
          </a:r>
        </a:p>
      </dgm:t>
    </dgm:pt>
    <dgm:pt modelId="{20333420-C0B9-E346-9E57-ED5C89AB832D}" type="parTrans" cxnId="{3BD15E27-324A-A443-9922-4690D6563582}">
      <dgm:prSet/>
      <dgm:spPr/>
      <dgm:t>
        <a:bodyPr/>
        <a:lstStyle/>
        <a:p>
          <a:endParaRPr lang="en-US"/>
        </a:p>
      </dgm:t>
    </dgm:pt>
    <dgm:pt modelId="{DF44C29B-4628-A645-B23D-F7D4CA6CCB1A}" type="sibTrans" cxnId="{3BD15E27-324A-A443-9922-4690D6563582}">
      <dgm:prSet/>
      <dgm:spPr/>
      <dgm:t>
        <a:bodyPr/>
        <a:lstStyle/>
        <a:p>
          <a:endParaRPr lang="en-US"/>
        </a:p>
      </dgm:t>
    </dgm:pt>
    <dgm:pt modelId="{26F8310C-42DB-9B45-9E23-25A347243313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Objectif de parité dans tous les aspects de la vie publique</a:t>
          </a:r>
        </a:p>
      </dgm:t>
    </dgm:pt>
    <dgm:pt modelId="{A89CCF49-6221-C94E-95B9-4459C1FC4584}" type="parTrans" cxnId="{BA07D601-9F66-D94E-BF14-C73D7E231694}">
      <dgm:prSet/>
      <dgm:spPr/>
      <dgm:t>
        <a:bodyPr/>
        <a:lstStyle/>
        <a:p>
          <a:endParaRPr lang="en-US"/>
        </a:p>
      </dgm:t>
    </dgm:pt>
    <dgm:pt modelId="{5A3C0167-9DBA-394A-9A12-DC95190A0DCA}" type="sibTrans" cxnId="{BA07D601-9F66-D94E-BF14-C73D7E231694}">
      <dgm:prSet/>
      <dgm:spPr/>
      <dgm:t>
        <a:bodyPr/>
        <a:lstStyle/>
        <a:p>
          <a:endParaRPr lang="en-US"/>
        </a:p>
      </dgm:t>
    </dgm:pt>
    <dgm:pt modelId="{3C347876-C461-2B4A-B44C-A3D29012E791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000" dirty="0"/>
            <a:t>Établir des dispositifs de promotion de l'égalité entre les sexes, et les doter de ressources</a:t>
          </a:r>
        </a:p>
      </dgm:t>
    </dgm:pt>
    <dgm:pt modelId="{8FF52F7B-0435-8B44-85D7-4E5A7F331CCA}" type="parTrans" cxnId="{3EAB53F6-35E9-C94B-89A9-5E967E88262C}">
      <dgm:prSet/>
      <dgm:spPr/>
      <dgm:t>
        <a:bodyPr/>
        <a:lstStyle/>
        <a:p>
          <a:endParaRPr lang="en-US"/>
        </a:p>
      </dgm:t>
    </dgm:pt>
    <dgm:pt modelId="{ABD56307-7A57-CB4D-820E-D5AE70D5ED74}" type="sibTrans" cxnId="{3EAB53F6-35E9-C94B-89A9-5E967E88262C}">
      <dgm:prSet/>
      <dgm:spPr/>
      <dgm:t>
        <a:bodyPr/>
        <a:lstStyle/>
        <a:p>
          <a:endParaRPr lang="en-US"/>
        </a:p>
      </dgm:t>
    </dgm:pt>
    <dgm:pt modelId="{854C41BD-259D-2C41-A7A9-4E92B1EA5113}" type="pres">
      <dgm:prSet presAssocID="{A176C6F4-8239-C844-9349-84CAF4A2F38F}" presName="linear" presStyleCnt="0">
        <dgm:presLayoutVars>
          <dgm:dir/>
          <dgm:animLvl val="lvl"/>
          <dgm:resizeHandles val="exact"/>
        </dgm:presLayoutVars>
      </dgm:prSet>
      <dgm:spPr/>
    </dgm:pt>
    <dgm:pt modelId="{A10F4200-0FC5-FB4E-8BC7-A967F8195689}" type="pres">
      <dgm:prSet presAssocID="{C0F929F7-1911-0E44-B2EC-DB3110826125}" presName="parentLin" presStyleCnt="0"/>
      <dgm:spPr/>
    </dgm:pt>
    <dgm:pt modelId="{23381400-AD1C-4440-8187-B295B6FFB16D}" type="pres">
      <dgm:prSet presAssocID="{C0F929F7-1911-0E44-B2EC-DB3110826125}" presName="parentLeftMargin" presStyleLbl="node1" presStyleIdx="0" presStyleCnt="7"/>
      <dgm:spPr/>
    </dgm:pt>
    <dgm:pt modelId="{7D0D2D51-B139-3941-9088-A448EF53560B}" type="pres">
      <dgm:prSet presAssocID="{C0F929F7-1911-0E44-B2EC-DB31108261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0F166E0-14D5-C74B-AC92-41F2505577BB}" type="pres">
      <dgm:prSet presAssocID="{C0F929F7-1911-0E44-B2EC-DB3110826125}" presName="negativeSpace" presStyleCnt="0"/>
      <dgm:spPr/>
    </dgm:pt>
    <dgm:pt modelId="{14834E85-9123-B14D-AEE6-AFC9F383F53B}" type="pres">
      <dgm:prSet presAssocID="{C0F929F7-1911-0E44-B2EC-DB3110826125}" presName="childText" presStyleLbl="conFgAcc1" presStyleIdx="0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328F6436-C113-E041-8BC9-940E8F6656E9}" type="pres">
      <dgm:prSet presAssocID="{65D9517A-A2D5-0841-8FA7-C0D5262389DA}" presName="spaceBetweenRectangles" presStyleCnt="0"/>
      <dgm:spPr/>
    </dgm:pt>
    <dgm:pt modelId="{D5BC515D-17DF-1E44-93A3-CD8C0DB26C0E}" type="pres">
      <dgm:prSet presAssocID="{9788D944-3F9B-C24E-8636-B637EAB32D73}" presName="parentLin" presStyleCnt="0"/>
      <dgm:spPr/>
    </dgm:pt>
    <dgm:pt modelId="{F27D77EE-F72C-CB40-A7E0-2CF02BAC7A8E}" type="pres">
      <dgm:prSet presAssocID="{9788D944-3F9B-C24E-8636-B637EAB32D73}" presName="parentLeftMargin" presStyleLbl="node1" presStyleIdx="0" presStyleCnt="7"/>
      <dgm:spPr/>
    </dgm:pt>
    <dgm:pt modelId="{A7F66F51-1559-6345-8FA7-0DF3CE93AEDF}" type="pres">
      <dgm:prSet presAssocID="{9788D944-3F9B-C24E-8636-B637EAB32D7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1C559F4-D1B8-5A42-97A8-0C6FD2D2DE8C}" type="pres">
      <dgm:prSet presAssocID="{9788D944-3F9B-C24E-8636-B637EAB32D73}" presName="negativeSpace" presStyleCnt="0"/>
      <dgm:spPr/>
    </dgm:pt>
    <dgm:pt modelId="{2530F038-728C-984D-81CC-B522D5B463A0}" type="pres">
      <dgm:prSet presAssocID="{9788D944-3F9B-C24E-8636-B637EAB32D73}" presName="childText" presStyleLbl="conFgAcc1" presStyleIdx="1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84E4356D-1EA6-824A-BF98-B52ED0F5603B}" type="pres">
      <dgm:prSet presAssocID="{4CC9B39D-91F2-8B47-A78B-20FF83861E07}" presName="spaceBetweenRectangles" presStyleCnt="0"/>
      <dgm:spPr/>
    </dgm:pt>
    <dgm:pt modelId="{A21CEA8D-CC26-C04F-A0F5-0193B89D8E7F}" type="pres">
      <dgm:prSet presAssocID="{7FAC0256-E20C-F946-9320-9D3727F52D4D}" presName="parentLin" presStyleCnt="0"/>
      <dgm:spPr/>
    </dgm:pt>
    <dgm:pt modelId="{F633FC44-3FAA-7A45-9DBB-22C780776BB8}" type="pres">
      <dgm:prSet presAssocID="{7FAC0256-E20C-F946-9320-9D3727F52D4D}" presName="parentLeftMargin" presStyleLbl="node1" presStyleIdx="1" presStyleCnt="7"/>
      <dgm:spPr/>
    </dgm:pt>
    <dgm:pt modelId="{2424BB2A-20FE-A942-A1FD-4CD9CC639727}" type="pres">
      <dgm:prSet presAssocID="{7FAC0256-E20C-F946-9320-9D3727F52D4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8325882-5F5D-FF4E-8B0F-4B5A03309420}" type="pres">
      <dgm:prSet presAssocID="{7FAC0256-E20C-F946-9320-9D3727F52D4D}" presName="negativeSpace" presStyleCnt="0"/>
      <dgm:spPr/>
    </dgm:pt>
    <dgm:pt modelId="{1ADC9DAA-5D52-A246-8C29-F9E4E1C32A97}" type="pres">
      <dgm:prSet presAssocID="{7FAC0256-E20C-F946-9320-9D3727F52D4D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01D48187-B40F-D348-9939-62E739F8E96B}" type="pres">
      <dgm:prSet presAssocID="{CDF60A53-CCCD-B84D-94B5-F9484CE84BA2}" presName="spaceBetweenRectangles" presStyleCnt="0"/>
      <dgm:spPr/>
    </dgm:pt>
    <dgm:pt modelId="{F863D896-C6B4-A447-89B2-2A460355791B}" type="pres">
      <dgm:prSet presAssocID="{E87AA98D-0A4A-9943-88DC-FA6C4CDC24E1}" presName="parentLin" presStyleCnt="0"/>
      <dgm:spPr/>
    </dgm:pt>
    <dgm:pt modelId="{AD6DB521-36CB-B048-8377-B95A312F1547}" type="pres">
      <dgm:prSet presAssocID="{E87AA98D-0A4A-9943-88DC-FA6C4CDC24E1}" presName="parentLeftMargin" presStyleLbl="node1" presStyleIdx="2" presStyleCnt="7"/>
      <dgm:spPr/>
    </dgm:pt>
    <dgm:pt modelId="{C2AF50DD-FE64-3E4B-B7AD-A90A14DF3B48}" type="pres">
      <dgm:prSet presAssocID="{E87AA98D-0A4A-9943-88DC-FA6C4CDC24E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9569F50-6731-E84C-90AD-172D2ED7F4F0}" type="pres">
      <dgm:prSet presAssocID="{E87AA98D-0A4A-9943-88DC-FA6C4CDC24E1}" presName="negativeSpace" presStyleCnt="0"/>
      <dgm:spPr/>
    </dgm:pt>
    <dgm:pt modelId="{A65854C4-85CF-5943-ABB9-F99A77418A0E}" type="pres">
      <dgm:prSet presAssocID="{E87AA98D-0A4A-9943-88DC-FA6C4CDC24E1}" presName="childText" presStyleLbl="conFgAcc1" presStyleIdx="3" presStyleCnt="7" custLinFactY="-35143" custLinFactNeighborX="87266" custLinFactNeighborY="-100000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6F5ADC8E-29D3-0D47-A0B8-7B6A92BF4DCF}" type="pres">
      <dgm:prSet presAssocID="{3E59E549-7EE0-5347-9A4F-DA5F37444C71}" presName="spaceBetweenRectangles" presStyleCnt="0"/>
      <dgm:spPr/>
    </dgm:pt>
    <dgm:pt modelId="{8609A191-2D66-034D-8CA5-8710BDE4BC2A}" type="pres">
      <dgm:prSet presAssocID="{AD41BAC6-2CB5-B544-AE05-40BC00F452AF}" presName="parentLin" presStyleCnt="0"/>
      <dgm:spPr/>
    </dgm:pt>
    <dgm:pt modelId="{4327794E-F5D9-2347-A036-06DC257DCC02}" type="pres">
      <dgm:prSet presAssocID="{AD41BAC6-2CB5-B544-AE05-40BC00F452AF}" presName="parentLeftMargin" presStyleLbl="node1" presStyleIdx="3" presStyleCnt="7"/>
      <dgm:spPr/>
    </dgm:pt>
    <dgm:pt modelId="{1CC68742-6958-A140-B635-7FD5C3B60906}" type="pres">
      <dgm:prSet presAssocID="{AD41BAC6-2CB5-B544-AE05-40BC00F452A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F3CCC08-1075-114C-B754-7D6EBFDB5ACA}" type="pres">
      <dgm:prSet presAssocID="{AD41BAC6-2CB5-B544-AE05-40BC00F452AF}" presName="negativeSpace" presStyleCnt="0"/>
      <dgm:spPr/>
    </dgm:pt>
    <dgm:pt modelId="{FA71F240-726E-744C-84A2-9398D880301F}" type="pres">
      <dgm:prSet presAssocID="{AD41BAC6-2CB5-B544-AE05-40BC00F452AF}" presName="childText" presStyleLbl="conFgAcc1" presStyleIdx="4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1EDDD365-9072-0A48-BD9C-0D1CD9EB644C}" type="pres">
      <dgm:prSet presAssocID="{DF44C29B-4628-A645-B23D-F7D4CA6CCB1A}" presName="spaceBetweenRectangles" presStyleCnt="0"/>
      <dgm:spPr/>
    </dgm:pt>
    <dgm:pt modelId="{04F7AFB9-2057-5848-9C71-34C72BE3F4B0}" type="pres">
      <dgm:prSet presAssocID="{26F8310C-42DB-9B45-9E23-25A347243313}" presName="parentLin" presStyleCnt="0"/>
      <dgm:spPr/>
    </dgm:pt>
    <dgm:pt modelId="{1A5503E4-A672-CA44-AD58-DD37AA9A45DD}" type="pres">
      <dgm:prSet presAssocID="{26F8310C-42DB-9B45-9E23-25A347243313}" presName="parentLeftMargin" presStyleLbl="node1" presStyleIdx="4" presStyleCnt="7"/>
      <dgm:spPr/>
    </dgm:pt>
    <dgm:pt modelId="{7ACB4BFF-8107-6F4A-87B7-4EF4D5B5A411}" type="pres">
      <dgm:prSet presAssocID="{26F8310C-42DB-9B45-9E23-25A34724331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51D864C-7F3B-CB48-AF65-013A9DF111A6}" type="pres">
      <dgm:prSet presAssocID="{26F8310C-42DB-9B45-9E23-25A347243313}" presName="negativeSpace" presStyleCnt="0"/>
      <dgm:spPr/>
    </dgm:pt>
    <dgm:pt modelId="{C11EAD6E-0569-7745-8F72-11F60C2483B3}" type="pres">
      <dgm:prSet presAssocID="{26F8310C-42DB-9B45-9E23-25A347243313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9AF8B870-BA0A-D940-9F68-14A020D55940}" type="pres">
      <dgm:prSet presAssocID="{5A3C0167-9DBA-394A-9A12-DC95190A0DCA}" presName="spaceBetweenRectangles" presStyleCnt="0"/>
      <dgm:spPr/>
    </dgm:pt>
    <dgm:pt modelId="{49B70102-85D1-FE41-BD20-073FEB858539}" type="pres">
      <dgm:prSet presAssocID="{3C347876-C461-2B4A-B44C-A3D29012E791}" presName="parentLin" presStyleCnt="0"/>
      <dgm:spPr/>
    </dgm:pt>
    <dgm:pt modelId="{E36FD5AC-CFF2-2342-A81C-C0AC5CB852C6}" type="pres">
      <dgm:prSet presAssocID="{3C347876-C461-2B4A-B44C-A3D29012E791}" presName="parentLeftMargin" presStyleLbl="node1" presStyleIdx="5" presStyleCnt="7"/>
      <dgm:spPr/>
    </dgm:pt>
    <dgm:pt modelId="{B3A5451C-4E4A-294E-BC59-698FDC45D256}" type="pres">
      <dgm:prSet presAssocID="{3C347876-C461-2B4A-B44C-A3D29012E79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F12A955-9609-F44C-AAAD-AFBA08CA338F}" type="pres">
      <dgm:prSet presAssocID="{3C347876-C461-2B4A-B44C-A3D29012E791}" presName="negativeSpace" presStyleCnt="0"/>
      <dgm:spPr/>
    </dgm:pt>
    <dgm:pt modelId="{2EA72974-8559-9143-A3A7-57AC356F5279}" type="pres">
      <dgm:prSet presAssocID="{3C347876-C461-2B4A-B44C-A3D29012E791}" presName="childText" presStyleLbl="conFgAcc1" presStyleIdx="6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</dgm:ptLst>
  <dgm:cxnLst>
    <dgm:cxn modelId="{BA07D601-9F66-D94E-BF14-C73D7E231694}" srcId="{A176C6F4-8239-C844-9349-84CAF4A2F38F}" destId="{26F8310C-42DB-9B45-9E23-25A347243313}" srcOrd="5" destOrd="0" parTransId="{A89CCF49-6221-C94E-95B9-4459C1FC4584}" sibTransId="{5A3C0167-9DBA-394A-9A12-DC95190A0DCA}"/>
    <dgm:cxn modelId="{DBF04005-BEEE-D644-9443-25E85F703553}" type="presOf" srcId="{AD41BAC6-2CB5-B544-AE05-40BC00F452AF}" destId="{1CC68742-6958-A140-B635-7FD5C3B60906}" srcOrd="1" destOrd="0" presId="urn:microsoft.com/office/officeart/2005/8/layout/list1"/>
    <dgm:cxn modelId="{0CFC2123-279D-7B4F-9935-5AA48A279B2B}" srcId="{A176C6F4-8239-C844-9349-84CAF4A2F38F}" destId="{E87AA98D-0A4A-9943-88DC-FA6C4CDC24E1}" srcOrd="3" destOrd="0" parTransId="{B366A48E-E60B-4340-88C7-3167FBCD355F}" sibTransId="{3E59E549-7EE0-5347-9A4F-DA5F37444C71}"/>
    <dgm:cxn modelId="{3BD15E27-324A-A443-9922-4690D6563582}" srcId="{A176C6F4-8239-C844-9349-84CAF4A2F38F}" destId="{AD41BAC6-2CB5-B544-AE05-40BC00F452AF}" srcOrd="4" destOrd="0" parTransId="{20333420-C0B9-E346-9E57-ED5C89AB832D}" sibTransId="{DF44C29B-4628-A645-B23D-F7D4CA6CCB1A}"/>
    <dgm:cxn modelId="{40BD543F-3909-B34B-9D4C-559573BD298D}" type="presOf" srcId="{7FAC0256-E20C-F946-9320-9D3727F52D4D}" destId="{2424BB2A-20FE-A942-A1FD-4CD9CC639727}" srcOrd="1" destOrd="0" presId="urn:microsoft.com/office/officeart/2005/8/layout/list1"/>
    <dgm:cxn modelId="{81617D67-77ED-244D-828B-4A6FF76FBB83}" type="presOf" srcId="{C0F929F7-1911-0E44-B2EC-DB3110826125}" destId="{23381400-AD1C-4440-8187-B295B6FFB16D}" srcOrd="0" destOrd="0" presId="urn:microsoft.com/office/officeart/2005/8/layout/list1"/>
    <dgm:cxn modelId="{8C79A968-2564-B449-95BA-84824AEEA7AF}" type="presOf" srcId="{7FAC0256-E20C-F946-9320-9D3727F52D4D}" destId="{F633FC44-3FAA-7A45-9DBB-22C780776BB8}" srcOrd="0" destOrd="0" presId="urn:microsoft.com/office/officeart/2005/8/layout/list1"/>
    <dgm:cxn modelId="{CDD0DA6A-736D-4E42-8895-05A7BE0F29A9}" type="presOf" srcId="{AD41BAC6-2CB5-B544-AE05-40BC00F452AF}" destId="{4327794E-F5D9-2347-A036-06DC257DCC02}" srcOrd="0" destOrd="0" presId="urn:microsoft.com/office/officeart/2005/8/layout/list1"/>
    <dgm:cxn modelId="{A15EB36E-4DBF-6C4F-B9CE-E6A693E03503}" type="presOf" srcId="{3C347876-C461-2B4A-B44C-A3D29012E791}" destId="{B3A5451C-4E4A-294E-BC59-698FDC45D256}" srcOrd="1" destOrd="0" presId="urn:microsoft.com/office/officeart/2005/8/layout/list1"/>
    <dgm:cxn modelId="{218F7B75-1B63-064C-92AA-A9D409F9CC44}" srcId="{A176C6F4-8239-C844-9349-84CAF4A2F38F}" destId="{C0F929F7-1911-0E44-B2EC-DB3110826125}" srcOrd="0" destOrd="0" parTransId="{3119351A-C6C5-4C46-A43C-8230CC19432F}" sibTransId="{65D9517A-A2D5-0841-8FA7-C0D5262389DA}"/>
    <dgm:cxn modelId="{B1E67A83-8A22-FC41-B1E2-97807C7375F7}" srcId="{A176C6F4-8239-C844-9349-84CAF4A2F38F}" destId="{9788D944-3F9B-C24E-8636-B637EAB32D73}" srcOrd="1" destOrd="0" parTransId="{1D697586-EF45-CE4E-9690-AC8EFD536A6F}" sibTransId="{4CC9B39D-91F2-8B47-A78B-20FF83861E07}"/>
    <dgm:cxn modelId="{CB572C87-FEBC-0A45-8554-F4097DEEEF6B}" type="presOf" srcId="{9788D944-3F9B-C24E-8636-B637EAB32D73}" destId="{F27D77EE-F72C-CB40-A7E0-2CF02BAC7A8E}" srcOrd="0" destOrd="0" presId="urn:microsoft.com/office/officeart/2005/8/layout/list1"/>
    <dgm:cxn modelId="{7C7D6F89-3C55-0E45-AEEC-7B36822A873D}" type="presOf" srcId="{26F8310C-42DB-9B45-9E23-25A347243313}" destId="{7ACB4BFF-8107-6F4A-87B7-4EF4D5B5A411}" srcOrd="1" destOrd="0" presId="urn:microsoft.com/office/officeart/2005/8/layout/list1"/>
    <dgm:cxn modelId="{C4E8D59B-743A-CC4F-B2D1-861A6D8758D2}" type="presOf" srcId="{3C347876-C461-2B4A-B44C-A3D29012E791}" destId="{E36FD5AC-CFF2-2342-A81C-C0AC5CB852C6}" srcOrd="0" destOrd="0" presId="urn:microsoft.com/office/officeart/2005/8/layout/list1"/>
    <dgm:cxn modelId="{F6FBC7A1-49A6-7341-A37E-6A5B840A4A5A}" type="presOf" srcId="{26F8310C-42DB-9B45-9E23-25A347243313}" destId="{1A5503E4-A672-CA44-AD58-DD37AA9A45DD}" srcOrd="0" destOrd="0" presId="urn:microsoft.com/office/officeart/2005/8/layout/list1"/>
    <dgm:cxn modelId="{068589A4-8207-B246-9E3E-EDCCAD889FDB}" type="presOf" srcId="{C0F929F7-1911-0E44-B2EC-DB3110826125}" destId="{7D0D2D51-B139-3941-9088-A448EF53560B}" srcOrd="1" destOrd="0" presId="urn:microsoft.com/office/officeart/2005/8/layout/list1"/>
    <dgm:cxn modelId="{75C598B0-B590-1F49-A96D-E6F3AE31B2A6}" type="presOf" srcId="{9788D944-3F9B-C24E-8636-B637EAB32D73}" destId="{A7F66F51-1559-6345-8FA7-0DF3CE93AEDF}" srcOrd="1" destOrd="0" presId="urn:microsoft.com/office/officeart/2005/8/layout/list1"/>
    <dgm:cxn modelId="{4A3387B7-FB89-BB49-8FE9-2737B4673B97}" type="presOf" srcId="{A176C6F4-8239-C844-9349-84CAF4A2F38F}" destId="{854C41BD-259D-2C41-A7A9-4E92B1EA5113}" srcOrd="0" destOrd="0" presId="urn:microsoft.com/office/officeart/2005/8/layout/list1"/>
    <dgm:cxn modelId="{EF4484BC-ED44-6644-A04E-05713D8AD4D8}" type="presOf" srcId="{E87AA98D-0A4A-9943-88DC-FA6C4CDC24E1}" destId="{AD6DB521-36CB-B048-8377-B95A312F1547}" srcOrd="0" destOrd="0" presId="urn:microsoft.com/office/officeart/2005/8/layout/list1"/>
    <dgm:cxn modelId="{AE5CA6DF-DD14-4E4E-95C8-F634AA8D46D9}" srcId="{A176C6F4-8239-C844-9349-84CAF4A2F38F}" destId="{7FAC0256-E20C-F946-9320-9D3727F52D4D}" srcOrd="2" destOrd="0" parTransId="{BD92C2B8-611C-8148-BB99-A65311D2630B}" sibTransId="{CDF60A53-CCCD-B84D-94B5-F9484CE84BA2}"/>
    <dgm:cxn modelId="{3EAB53F6-35E9-C94B-89A9-5E967E88262C}" srcId="{A176C6F4-8239-C844-9349-84CAF4A2F38F}" destId="{3C347876-C461-2B4A-B44C-A3D29012E791}" srcOrd="6" destOrd="0" parTransId="{8FF52F7B-0435-8B44-85D7-4E5A7F331CCA}" sibTransId="{ABD56307-7A57-CB4D-820E-D5AE70D5ED74}"/>
    <dgm:cxn modelId="{1E7F60F7-5D2A-3F49-800B-E2525AA73440}" type="presOf" srcId="{E87AA98D-0A4A-9943-88DC-FA6C4CDC24E1}" destId="{C2AF50DD-FE64-3E4B-B7AD-A90A14DF3B48}" srcOrd="1" destOrd="0" presId="urn:microsoft.com/office/officeart/2005/8/layout/list1"/>
    <dgm:cxn modelId="{237AC7F2-6D73-6E40-8B11-5A26CA23FF4E}" type="presParOf" srcId="{854C41BD-259D-2C41-A7A9-4E92B1EA5113}" destId="{A10F4200-0FC5-FB4E-8BC7-A967F8195689}" srcOrd="0" destOrd="0" presId="urn:microsoft.com/office/officeart/2005/8/layout/list1"/>
    <dgm:cxn modelId="{A20A7428-194D-3F4C-905E-81123769872C}" type="presParOf" srcId="{A10F4200-0FC5-FB4E-8BC7-A967F8195689}" destId="{23381400-AD1C-4440-8187-B295B6FFB16D}" srcOrd="0" destOrd="0" presId="urn:microsoft.com/office/officeart/2005/8/layout/list1"/>
    <dgm:cxn modelId="{1F245538-320F-064E-A254-B447BEA28302}" type="presParOf" srcId="{A10F4200-0FC5-FB4E-8BC7-A967F8195689}" destId="{7D0D2D51-B139-3941-9088-A448EF53560B}" srcOrd="1" destOrd="0" presId="urn:microsoft.com/office/officeart/2005/8/layout/list1"/>
    <dgm:cxn modelId="{1A7CB3C4-D38E-B647-9F4E-22EBCD3AD86B}" type="presParOf" srcId="{854C41BD-259D-2C41-A7A9-4E92B1EA5113}" destId="{A0F166E0-14D5-C74B-AC92-41F2505577BB}" srcOrd="1" destOrd="0" presId="urn:microsoft.com/office/officeart/2005/8/layout/list1"/>
    <dgm:cxn modelId="{B926C9D5-3CEC-FC48-BDCB-9F992EF78819}" type="presParOf" srcId="{854C41BD-259D-2C41-A7A9-4E92B1EA5113}" destId="{14834E85-9123-B14D-AEE6-AFC9F383F53B}" srcOrd="2" destOrd="0" presId="urn:microsoft.com/office/officeart/2005/8/layout/list1"/>
    <dgm:cxn modelId="{0DBCF6CD-C9D7-4A4F-A36A-7A4D06614FCF}" type="presParOf" srcId="{854C41BD-259D-2C41-A7A9-4E92B1EA5113}" destId="{328F6436-C113-E041-8BC9-940E8F6656E9}" srcOrd="3" destOrd="0" presId="urn:microsoft.com/office/officeart/2005/8/layout/list1"/>
    <dgm:cxn modelId="{03F3DB31-6F8D-D14B-A54E-9C418DED0D97}" type="presParOf" srcId="{854C41BD-259D-2C41-A7A9-4E92B1EA5113}" destId="{D5BC515D-17DF-1E44-93A3-CD8C0DB26C0E}" srcOrd="4" destOrd="0" presId="urn:microsoft.com/office/officeart/2005/8/layout/list1"/>
    <dgm:cxn modelId="{661FED0A-A4CD-FB48-9FCE-96085FCA9AF5}" type="presParOf" srcId="{D5BC515D-17DF-1E44-93A3-CD8C0DB26C0E}" destId="{F27D77EE-F72C-CB40-A7E0-2CF02BAC7A8E}" srcOrd="0" destOrd="0" presId="urn:microsoft.com/office/officeart/2005/8/layout/list1"/>
    <dgm:cxn modelId="{613A9A01-3057-7C4B-93C1-EB1834ED86EF}" type="presParOf" srcId="{D5BC515D-17DF-1E44-93A3-CD8C0DB26C0E}" destId="{A7F66F51-1559-6345-8FA7-0DF3CE93AEDF}" srcOrd="1" destOrd="0" presId="urn:microsoft.com/office/officeart/2005/8/layout/list1"/>
    <dgm:cxn modelId="{DCBEDA07-C3C8-9D41-BDB7-06B071D735F5}" type="presParOf" srcId="{854C41BD-259D-2C41-A7A9-4E92B1EA5113}" destId="{C1C559F4-D1B8-5A42-97A8-0C6FD2D2DE8C}" srcOrd="5" destOrd="0" presId="urn:microsoft.com/office/officeart/2005/8/layout/list1"/>
    <dgm:cxn modelId="{FFEE1247-71B1-2E41-8209-B2FC80AFBCD5}" type="presParOf" srcId="{854C41BD-259D-2C41-A7A9-4E92B1EA5113}" destId="{2530F038-728C-984D-81CC-B522D5B463A0}" srcOrd="6" destOrd="0" presId="urn:microsoft.com/office/officeart/2005/8/layout/list1"/>
    <dgm:cxn modelId="{0153F18E-718A-3A4C-AB19-333B1BB087A1}" type="presParOf" srcId="{854C41BD-259D-2C41-A7A9-4E92B1EA5113}" destId="{84E4356D-1EA6-824A-BF98-B52ED0F5603B}" srcOrd="7" destOrd="0" presId="urn:microsoft.com/office/officeart/2005/8/layout/list1"/>
    <dgm:cxn modelId="{ADF6BB51-377F-E64E-B333-FAF483486A92}" type="presParOf" srcId="{854C41BD-259D-2C41-A7A9-4E92B1EA5113}" destId="{A21CEA8D-CC26-C04F-A0F5-0193B89D8E7F}" srcOrd="8" destOrd="0" presId="urn:microsoft.com/office/officeart/2005/8/layout/list1"/>
    <dgm:cxn modelId="{2BDEAB3F-F5CF-2842-9278-69D7E86CC0AE}" type="presParOf" srcId="{A21CEA8D-CC26-C04F-A0F5-0193B89D8E7F}" destId="{F633FC44-3FAA-7A45-9DBB-22C780776BB8}" srcOrd="0" destOrd="0" presId="urn:microsoft.com/office/officeart/2005/8/layout/list1"/>
    <dgm:cxn modelId="{FF814E93-0FCB-0D46-B518-0AF444B497DB}" type="presParOf" srcId="{A21CEA8D-CC26-C04F-A0F5-0193B89D8E7F}" destId="{2424BB2A-20FE-A942-A1FD-4CD9CC639727}" srcOrd="1" destOrd="0" presId="urn:microsoft.com/office/officeart/2005/8/layout/list1"/>
    <dgm:cxn modelId="{1D34BE07-A645-E742-99A4-73E09684F0E5}" type="presParOf" srcId="{854C41BD-259D-2C41-A7A9-4E92B1EA5113}" destId="{A8325882-5F5D-FF4E-8B0F-4B5A03309420}" srcOrd="9" destOrd="0" presId="urn:microsoft.com/office/officeart/2005/8/layout/list1"/>
    <dgm:cxn modelId="{DC424F25-367E-7341-86EF-F80A12971FB2}" type="presParOf" srcId="{854C41BD-259D-2C41-A7A9-4E92B1EA5113}" destId="{1ADC9DAA-5D52-A246-8C29-F9E4E1C32A97}" srcOrd="10" destOrd="0" presId="urn:microsoft.com/office/officeart/2005/8/layout/list1"/>
    <dgm:cxn modelId="{81DFB92B-9F42-AA43-8025-705FF201C366}" type="presParOf" srcId="{854C41BD-259D-2C41-A7A9-4E92B1EA5113}" destId="{01D48187-B40F-D348-9939-62E739F8E96B}" srcOrd="11" destOrd="0" presId="urn:microsoft.com/office/officeart/2005/8/layout/list1"/>
    <dgm:cxn modelId="{CF979151-D35E-8249-9070-6AC127F3FE22}" type="presParOf" srcId="{854C41BD-259D-2C41-A7A9-4E92B1EA5113}" destId="{F863D896-C6B4-A447-89B2-2A460355791B}" srcOrd="12" destOrd="0" presId="urn:microsoft.com/office/officeart/2005/8/layout/list1"/>
    <dgm:cxn modelId="{C344B755-F5A3-2047-96AC-D4197736563E}" type="presParOf" srcId="{F863D896-C6B4-A447-89B2-2A460355791B}" destId="{AD6DB521-36CB-B048-8377-B95A312F1547}" srcOrd="0" destOrd="0" presId="urn:microsoft.com/office/officeart/2005/8/layout/list1"/>
    <dgm:cxn modelId="{CF7065EE-472B-C64E-B138-95A9990E2436}" type="presParOf" srcId="{F863D896-C6B4-A447-89B2-2A460355791B}" destId="{C2AF50DD-FE64-3E4B-B7AD-A90A14DF3B48}" srcOrd="1" destOrd="0" presId="urn:microsoft.com/office/officeart/2005/8/layout/list1"/>
    <dgm:cxn modelId="{CB000562-5DCA-3642-96C9-82D5AC51FB3E}" type="presParOf" srcId="{854C41BD-259D-2C41-A7A9-4E92B1EA5113}" destId="{B9569F50-6731-E84C-90AD-172D2ED7F4F0}" srcOrd="13" destOrd="0" presId="urn:microsoft.com/office/officeart/2005/8/layout/list1"/>
    <dgm:cxn modelId="{C879BCA5-117C-6148-A03C-C387F2EAD0E8}" type="presParOf" srcId="{854C41BD-259D-2C41-A7A9-4E92B1EA5113}" destId="{A65854C4-85CF-5943-ABB9-F99A77418A0E}" srcOrd="14" destOrd="0" presId="urn:microsoft.com/office/officeart/2005/8/layout/list1"/>
    <dgm:cxn modelId="{21FEC004-D7B4-3045-97DB-F1DBBA134CC5}" type="presParOf" srcId="{854C41BD-259D-2C41-A7A9-4E92B1EA5113}" destId="{6F5ADC8E-29D3-0D47-A0B8-7B6A92BF4DCF}" srcOrd="15" destOrd="0" presId="urn:microsoft.com/office/officeart/2005/8/layout/list1"/>
    <dgm:cxn modelId="{74DFE9F0-3915-E54F-AFCF-75272E5E4338}" type="presParOf" srcId="{854C41BD-259D-2C41-A7A9-4E92B1EA5113}" destId="{8609A191-2D66-034D-8CA5-8710BDE4BC2A}" srcOrd="16" destOrd="0" presId="urn:microsoft.com/office/officeart/2005/8/layout/list1"/>
    <dgm:cxn modelId="{B3A2D86D-B301-8442-9220-9966A78AC391}" type="presParOf" srcId="{8609A191-2D66-034D-8CA5-8710BDE4BC2A}" destId="{4327794E-F5D9-2347-A036-06DC257DCC02}" srcOrd="0" destOrd="0" presId="urn:microsoft.com/office/officeart/2005/8/layout/list1"/>
    <dgm:cxn modelId="{86E0E3CA-8158-4E40-88DE-94A7F64A3842}" type="presParOf" srcId="{8609A191-2D66-034D-8CA5-8710BDE4BC2A}" destId="{1CC68742-6958-A140-B635-7FD5C3B60906}" srcOrd="1" destOrd="0" presId="urn:microsoft.com/office/officeart/2005/8/layout/list1"/>
    <dgm:cxn modelId="{DB8F4073-C636-324E-BE71-9A422A65FD91}" type="presParOf" srcId="{854C41BD-259D-2C41-A7A9-4E92B1EA5113}" destId="{2F3CCC08-1075-114C-B754-7D6EBFDB5ACA}" srcOrd="17" destOrd="0" presId="urn:microsoft.com/office/officeart/2005/8/layout/list1"/>
    <dgm:cxn modelId="{1FF42D9C-F2E3-7247-8564-EEE215367099}" type="presParOf" srcId="{854C41BD-259D-2C41-A7A9-4E92B1EA5113}" destId="{FA71F240-726E-744C-84A2-9398D880301F}" srcOrd="18" destOrd="0" presId="urn:microsoft.com/office/officeart/2005/8/layout/list1"/>
    <dgm:cxn modelId="{C255929B-F2AC-F143-95AA-E270D506D6B8}" type="presParOf" srcId="{854C41BD-259D-2C41-A7A9-4E92B1EA5113}" destId="{1EDDD365-9072-0A48-BD9C-0D1CD9EB644C}" srcOrd="19" destOrd="0" presId="urn:microsoft.com/office/officeart/2005/8/layout/list1"/>
    <dgm:cxn modelId="{348CBCE8-1692-B548-8DB5-ABAB65D9BC54}" type="presParOf" srcId="{854C41BD-259D-2C41-A7A9-4E92B1EA5113}" destId="{04F7AFB9-2057-5848-9C71-34C72BE3F4B0}" srcOrd="20" destOrd="0" presId="urn:microsoft.com/office/officeart/2005/8/layout/list1"/>
    <dgm:cxn modelId="{32E6B6A4-84C0-A24C-8CE4-DABC9D37D5BD}" type="presParOf" srcId="{04F7AFB9-2057-5848-9C71-34C72BE3F4B0}" destId="{1A5503E4-A672-CA44-AD58-DD37AA9A45DD}" srcOrd="0" destOrd="0" presId="urn:microsoft.com/office/officeart/2005/8/layout/list1"/>
    <dgm:cxn modelId="{B31CDE9D-CE06-5345-8406-96A90E864291}" type="presParOf" srcId="{04F7AFB9-2057-5848-9C71-34C72BE3F4B0}" destId="{7ACB4BFF-8107-6F4A-87B7-4EF4D5B5A411}" srcOrd="1" destOrd="0" presId="urn:microsoft.com/office/officeart/2005/8/layout/list1"/>
    <dgm:cxn modelId="{544CDC38-97F3-094D-89B0-5D948908D622}" type="presParOf" srcId="{854C41BD-259D-2C41-A7A9-4E92B1EA5113}" destId="{551D864C-7F3B-CB48-AF65-013A9DF111A6}" srcOrd="21" destOrd="0" presId="urn:microsoft.com/office/officeart/2005/8/layout/list1"/>
    <dgm:cxn modelId="{DD3F6ED0-637C-FF41-B012-ACC11B5C0735}" type="presParOf" srcId="{854C41BD-259D-2C41-A7A9-4E92B1EA5113}" destId="{C11EAD6E-0569-7745-8F72-11F60C2483B3}" srcOrd="22" destOrd="0" presId="urn:microsoft.com/office/officeart/2005/8/layout/list1"/>
    <dgm:cxn modelId="{3445240E-5275-C143-9189-D1BE649DE829}" type="presParOf" srcId="{854C41BD-259D-2C41-A7A9-4E92B1EA5113}" destId="{9AF8B870-BA0A-D940-9F68-14A020D55940}" srcOrd="23" destOrd="0" presId="urn:microsoft.com/office/officeart/2005/8/layout/list1"/>
    <dgm:cxn modelId="{4FCE1357-C953-E147-9608-DD1A995ECC73}" type="presParOf" srcId="{854C41BD-259D-2C41-A7A9-4E92B1EA5113}" destId="{49B70102-85D1-FE41-BD20-073FEB858539}" srcOrd="24" destOrd="0" presId="urn:microsoft.com/office/officeart/2005/8/layout/list1"/>
    <dgm:cxn modelId="{FDEFA79F-89DF-B242-B055-2B5C676117F6}" type="presParOf" srcId="{49B70102-85D1-FE41-BD20-073FEB858539}" destId="{E36FD5AC-CFF2-2342-A81C-C0AC5CB852C6}" srcOrd="0" destOrd="0" presId="urn:microsoft.com/office/officeart/2005/8/layout/list1"/>
    <dgm:cxn modelId="{B837B103-714B-1F40-90F3-AE8D371EA916}" type="presParOf" srcId="{49B70102-85D1-FE41-BD20-073FEB858539}" destId="{B3A5451C-4E4A-294E-BC59-698FDC45D256}" srcOrd="1" destOrd="0" presId="urn:microsoft.com/office/officeart/2005/8/layout/list1"/>
    <dgm:cxn modelId="{BC06D5D9-48AF-364C-9670-7DA18AFA1D1E}" type="presParOf" srcId="{854C41BD-259D-2C41-A7A9-4E92B1EA5113}" destId="{4F12A955-9609-F44C-AAAD-AFBA08CA338F}" srcOrd="25" destOrd="0" presId="urn:microsoft.com/office/officeart/2005/8/layout/list1"/>
    <dgm:cxn modelId="{59CA1435-DC6D-1141-827B-29F7CE7AA3CD}" type="presParOf" srcId="{854C41BD-259D-2C41-A7A9-4E92B1EA5113}" destId="{2EA72974-8559-9143-A3A7-57AC356F527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D8BBC-A8F9-B242-BE24-C8FC49C2C262}">
      <dsp:nvSpPr>
        <dsp:cNvPr id="0" name=""/>
        <dsp:cNvSpPr/>
      </dsp:nvSpPr>
      <dsp:spPr>
        <a:xfrm>
          <a:off x="0" y="572417"/>
          <a:ext cx="1225212" cy="49056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Amériques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32,4 %</a:t>
          </a:r>
        </a:p>
      </dsp:txBody>
      <dsp:txXfrm>
        <a:off x="0" y="572417"/>
        <a:ext cx="1225212" cy="490563"/>
      </dsp:txXfrm>
    </dsp:sp>
    <dsp:sp modelId="{B56D459A-C6D8-1B4E-82D0-676D331640FB}">
      <dsp:nvSpPr>
        <dsp:cNvPr id="0" name=""/>
        <dsp:cNvSpPr/>
      </dsp:nvSpPr>
      <dsp:spPr>
        <a:xfrm>
          <a:off x="0" y="1113308"/>
          <a:ext cx="1225212" cy="378754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Plus haute moyenne régionale</a:t>
          </a:r>
          <a:br>
            <a:rPr sz="1200" kern="1200" dirty="0"/>
          </a:b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Records aux </a:t>
          </a:r>
          <a:r>
            <a:rPr lang="en-US" sz="1200" b="1" kern="1200" dirty="0"/>
            <a:t>États-Unis </a:t>
          </a:r>
          <a:r>
            <a:rPr lang="en-US" sz="1200" b="0" kern="1200" dirty="0"/>
            <a:t>et</a:t>
          </a:r>
          <a:r>
            <a:rPr lang="en-US" sz="1200" b="1" kern="1200" dirty="0"/>
            <a:t> </a:t>
          </a:r>
          <a:r>
            <a:rPr lang="fr-FR" sz="1200" b="0" kern="1200" dirty="0"/>
            <a:t>en</a:t>
          </a:r>
          <a:r>
            <a:rPr lang="en-US" sz="1200" b="1" kern="1200" dirty="0"/>
            <a:t> Jamaïque</a:t>
          </a:r>
          <a:br>
            <a:rPr sz="1200" kern="1200" dirty="0"/>
          </a:b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Reculs en </a:t>
          </a:r>
          <a:r>
            <a:rPr lang="en-US" sz="1200" b="1" kern="1200" dirty="0"/>
            <a:t>Bolivie </a:t>
          </a:r>
          <a:r>
            <a:rPr lang="en-US" sz="1200" b="0" kern="1200" dirty="0"/>
            <a:t>concernant la parité, </a:t>
          </a:r>
          <a:r>
            <a:rPr lang="en-US" sz="1200" kern="1200" dirty="0"/>
            <a:t>mais la région figure toujours parmi les cinq premières grâce à la </a:t>
          </a:r>
          <a:r>
            <a:rPr lang="en-US" sz="1200" kern="1200" dirty="0" err="1"/>
            <a:t>législation</a:t>
          </a:r>
          <a:r>
            <a:rPr lang="en-US" sz="1200" kern="1200" dirty="0"/>
            <a:t> sur les quotas</a:t>
          </a:r>
        </a:p>
      </dsp:txBody>
      <dsp:txXfrm>
        <a:off x="0" y="1113308"/>
        <a:ext cx="1225212" cy="3787546"/>
      </dsp:txXfrm>
    </dsp:sp>
    <dsp:sp modelId="{C81FF398-006F-3B4E-93EE-7B20F738C0A8}">
      <dsp:nvSpPr>
        <dsp:cNvPr id="0" name=""/>
        <dsp:cNvSpPr/>
      </dsp:nvSpPr>
      <dsp:spPr>
        <a:xfrm>
          <a:off x="1407033" y="597078"/>
          <a:ext cx="1225212" cy="49056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Europe</a:t>
          </a:r>
          <a:br>
            <a:rPr kern="1200" dirty="0"/>
          </a:br>
          <a:r>
            <a:rPr lang="en-US" sz="1400" b="1" kern="1200" dirty="0"/>
            <a:t>30,4 %</a:t>
          </a:r>
        </a:p>
      </dsp:txBody>
      <dsp:txXfrm>
        <a:off x="1407033" y="597078"/>
        <a:ext cx="1225212" cy="490563"/>
      </dsp:txXfrm>
    </dsp:sp>
    <dsp:sp modelId="{630A3B65-D4CF-F448-990C-879E998E9D53}">
      <dsp:nvSpPr>
        <dsp:cNvPr id="0" name=""/>
        <dsp:cNvSpPr/>
      </dsp:nvSpPr>
      <dsp:spPr>
        <a:xfrm>
          <a:off x="1406482" y="1106529"/>
          <a:ext cx="1225212" cy="378754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Progrès majeurs en </a:t>
          </a:r>
          <a:r>
            <a:rPr lang="en-US" sz="1200" b="1" kern="1200" dirty="0"/>
            <a:t>Croatie</a:t>
          </a:r>
          <a:r>
            <a:rPr lang="en-US" sz="1200" kern="1200" dirty="0"/>
            <a:t> et </a:t>
          </a:r>
          <a:r>
            <a:rPr lang="fr-FR" sz="1200" b="0" kern="1200" dirty="0"/>
            <a:t>en</a:t>
          </a:r>
          <a:r>
            <a:rPr lang="en-US" sz="1200" b="1" kern="1200" dirty="0"/>
            <a:t> Irlande</a:t>
          </a:r>
          <a:br>
            <a:rPr sz="1200" kern="1200" dirty="0"/>
          </a:b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noProof="0" dirty="0"/>
            <a:t>Seuls</a:t>
          </a:r>
          <a:r>
            <a:rPr lang="en-US" sz="1200" kern="1200" dirty="0"/>
            <a:t> </a:t>
          </a:r>
          <a:r>
            <a:rPr lang="en-US" sz="1200" b="1" kern="1200" dirty="0"/>
            <a:t>l’Azerbaïdjan, la République tchèque </a:t>
          </a:r>
          <a:r>
            <a:rPr lang="en-US" sz="1200" kern="1200" dirty="0"/>
            <a:t>et </a:t>
          </a:r>
          <a:r>
            <a:rPr lang="en-US" sz="1200" b="1" kern="1200" dirty="0"/>
            <a:t>la Roumanie</a:t>
          </a:r>
          <a:r>
            <a:rPr lang="en-US" sz="1200" kern="1200" dirty="0"/>
            <a:t> n'ont pas élu au moins 20 % de femmes parlementaires</a:t>
          </a:r>
        </a:p>
      </dsp:txBody>
      <dsp:txXfrm>
        <a:off x="1406482" y="1106529"/>
        <a:ext cx="1225212" cy="3787546"/>
      </dsp:txXfrm>
    </dsp:sp>
    <dsp:sp modelId="{F7E94B97-7C18-AD42-AE5B-15F6A641FFE2}">
      <dsp:nvSpPr>
        <dsp:cNvPr id="0" name=""/>
        <dsp:cNvSpPr/>
      </dsp:nvSpPr>
      <dsp:spPr>
        <a:xfrm>
          <a:off x="2803224" y="615965"/>
          <a:ext cx="1225212" cy="49056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Afrique sub-saharienne</a:t>
          </a:r>
          <a:br>
            <a:rPr kern="1200" dirty="0"/>
          </a:br>
          <a:r>
            <a:rPr lang="en-US" sz="1200" b="1" kern="1200" dirty="0"/>
            <a:t>25 % </a:t>
          </a:r>
        </a:p>
      </dsp:txBody>
      <dsp:txXfrm>
        <a:off x="2803224" y="615965"/>
        <a:ext cx="1225212" cy="490563"/>
      </dsp:txXfrm>
    </dsp:sp>
    <dsp:sp modelId="{D5907D7D-60ED-7544-B534-8B1203D3FE85}">
      <dsp:nvSpPr>
        <dsp:cNvPr id="0" name=""/>
        <dsp:cNvSpPr/>
      </dsp:nvSpPr>
      <dsp:spPr>
        <a:xfrm>
          <a:off x="2803224" y="1106529"/>
          <a:ext cx="1225212" cy="378754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Énormes progrès au </a:t>
          </a:r>
          <a:r>
            <a:rPr lang="en-US" sz="1200" b="1" kern="1200" dirty="0"/>
            <a:t>Mali</a:t>
          </a:r>
          <a:r>
            <a:rPr lang="en-US" sz="1200" kern="1200" dirty="0"/>
            <a:t> et </a:t>
          </a:r>
          <a:r>
            <a:rPr lang="fr-FR" sz="1200" b="0" kern="1200" dirty="0"/>
            <a:t>au</a:t>
          </a:r>
          <a:r>
            <a:rPr lang="en-US" sz="1200" b="1" kern="1200" dirty="0"/>
            <a:t> Niger</a:t>
          </a:r>
          <a:r>
            <a:rPr lang="en-US" sz="1200" kern="1200" dirty="0"/>
            <a:t> malgré l’insécurité</a:t>
          </a:r>
          <a:br>
            <a:rPr sz="1200" kern="1200" dirty="0"/>
          </a:b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/>
            <a:t>Le</a:t>
          </a:r>
          <a:r>
            <a:rPr lang="en-US" sz="1200" b="1" kern="1200" dirty="0"/>
            <a:t> Burkina Faso </a:t>
          </a:r>
          <a:r>
            <a:rPr lang="en-US" sz="1200" kern="1200" dirty="0"/>
            <a:t>accuse le plus grand recul</a:t>
          </a:r>
          <a:br>
            <a:rPr sz="1200" kern="1200" dirty="0"/>
          </a:b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/>
            <a:t>Le</a:t>
          </a:r>
          <a:r>
            <a:rPr lang="en-US" sz="1200" b="1" kern="1200" dirty="0"/>
            <a:t> Burundi</a:t>
          </a:r>
          <a:r>
            <a:rPr lang="en-US" sz="1200" kern="1200" dirty="0"/>
            <a:t>, </a:t>
          </a:r>
          <a:r>
            <a:rPr lang="en-US" sz="1200" b="1" kern="1200" dirty="0"/>
            <a:t>la Tanzanie</a:t>
          </a:r>
          <a:r>
            <a:rPr lang="en-US" sz="1200" kern="1200" dirty="0"/>
            <a:t> et </a:t>
          </a:r>
          <a:r>
            <a:rPr lang="en-US" sz="1200" b="1" kern="1200" dirty="0"/>
            <a:t>le Cameroun</a:t>
          </a:r>
          <a:r>
            <a:rPr lang="en-US" sz="1200" kern="1200" dirty="0"/>
            <a:t> </a:t>
          </a:r>
          <a:r>
            <a:rPr lang="en-US" sz="1200" kern="1200" dirty="0" err="1"/>
            <a:t>ont</a:t>
          </a:r>
          <a:r>
            <a:rPr lang="en-US" sz="1200" kern="1200" dirty="0"/>
            <a:t> </a:t>
          </a:r>
          <a:r>
            <a:rPr lang="en-US" sz="1200" kern="1200" dirty="0" err="1"/>
            <a:t>élu</a:t>
          </a:r>
          <a:r>
            <a:rPr lang="en-US" sz="1200" kern="1200" dirty="0"/>
            <a:t> des femmes à au moins 1/3 des sièges</a:t>
          </a:r>
        </a:p>
      </dsp:txBody>
      <dsp:txXfrm>
        <a:off x="2803224" y="1106529"/>
        <a:ext cx="1225212" cy="3787546"/>
      </dsp:txXfrm>
    </dsp:sp>
    <dsp:sp modelId="{3936FE36-D653-DB43-8089-B675CA0972FB}">
      <dsp:nvSpPr>
        <dsp:cNvPr id="0" name=""/>
        <dsp:cNvSpPr/>
      </dsp:nvSpPr>
      <dsp:spPr>
        <a:xfrm>
          <a:off x="4199966" y="615965"/>
          <a:ext cx="1225212" cy="49056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Asie</a:t>
          </a:r>
          <a:br>
            <a:rPr kern="1200" dirty="0"/>
          </a:br>
          <a:r>
            <a:rPr lang="en-US" sz="1400" b="1" kern="1200" dirty="0"/>
            <a:t>20,4 % </a:t>
          </a:r>
        </a:p>
      </dsp:txBody>
      <dsp:txXfrm>
        <a:off x="4199966" y="615965"/>
        <a:ext cx="1225212" cy="490563"/>
      </dsp:txXfrm>
    </dsp:sp>
    <dsp:sp modelId="{48E5BB58-C913-6043-B03F-E3EBA65B22B7}">
      <dsp:nvSpPr>
        <dsp:cNvPr id="0" name=""/>
        <dsp:cNvSpPr/>
      </dsp:nvSpPr>
      <dsp:spPr>
        <a:xfrm>
          <a:off x="4199966" y="1106529"/>
          <a:ext cx="1225212" cy="378754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Progrès au </a:t>
          </a:r>
          <a:r>
            <a:rPr lang="en-US" sz="1200" b="1" kern="1200" dirty="0"/>
            <a:t>Tadjikistan, au Kazakhstan</a:t>
          </a:r>
          <a:r>
            <a:rPr sz="1200" kern="1200" dirty="0"/>
            <a:t> </a:t>
          </a:r>
          <a:r>
            <a:rPr lang="en-US" sz="1200" b="0" kern="1200" dirty="0"/>
            <a:t>et</a:t>
          </a:r>
          <a:r>
            <a:rPr sz="1200" kern="1200" dirty="0"/>
            <a:t> </a:t>
          </a:r>
          <a:r>
            <a:rPr lang="en-US" sz="1200" b="1" kern="1200" dirty="0"/>
            <a:t>en Ouzbékistan</a:t>
          </a:r>
          <a:br>
            <a:rPr sz="1200" kern="1200" dirty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Seul </a:t>
          </a:r>
          <a:r>
            <a:rPr lang="en-US" sz="1200" b="1" kern="1200" dirty="0"/>
            <a:t>le Népal</a:t>
          </a:r>
          <a:r>
            <a:rPr lang="en-US" sz="1200" kern="1200" dirty="0"/>
            <a:t> a franchi la barre des 30 % de femmes parlementaires lors des renouvellements en 2020</a:t>
          </a:r>
        </a:p>
      </dsp:txBody>
      <dsp:txXfrm>
        <a:off x="4199966" y="1106529"/>
        <a:ext cx="1225212" cy="3787546"/>
      </dsp:txXfrm>
    </dsp:sp>
    <dsp:sp modelId="{F8BF9B8C-0709-2847-B19E-58C4D5B2A1A0}">
      <dsp:nvSpPr>
        <dsp:cNvPr id="0" name=""/>
        <dsp:cNvSpPr/>
      </dsp:nvSpPr>
      <dsp:spPr>
        <a:xfrm>
          <a:off x="5568132" y="637505"/>
          <a:ext cx="1226409" cy="49056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Pacifique</a:t>
          </a:r>
          <a:br>
            <a:rPr kern="1200" dirty="0"/>
          </a:br>
          <a:r>
            <a:rPr lang="en-US" sz="1400" b="1" kern="1200" dirty="0"/>
            <a:t>20,9 %</a:t>
          </a:r>
        </a:p>
      </dsp:txBody>
      <dsp:txXfrm>
        <a:off x="5568132" y="637505"/>
        <a:ext cx="1226409" cy="490563"/>
      </dsp:txXfrm>
    </dsp:sp>
    <dsp:sp modelId="{AB1F2AFF-8358-A941-ABB8-1A376BC2C47B}">
      <dsp:nvSpPr>
        <dsp:cNvPr id="0" name=""/>
        <dsp:cNvSpPr/>
      </dsp:nvSpPr>
      <dsp:spPr>
        <a:xfrm>
          <a:off x="5596708" y="1199731"/>
          <a:ext cx="1226409" cy="3663277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200" kern="1200" dirty="0" err="1"/>
            <a:t>Résultats</a:t>
          </a:r>
          <a:r>
            <a:rPr sz="1200" kern="1200" dirty="0"/>
            <a:t> </a:t>
          </a:r>
          <a:r>
            <a:rPr sz="1200" kern="1200" dirty="0" err="1"/>
            <a:t>historiques</a:t>
          </a:r>
          <a:r>
            <a:rPr sz="1200" kern="1200" dirty="0"/>
            <a:t> </a:t>
          </a:r>
          <a:r>
            <a:rPr sz="1200" kern="1200" dirty="0" err="1"/>
            <a:t>en</a:t>
          </a:r>
          <a:r>
            <a:rPr lang="en-US" sz="1200" b="1" kern="1200" dirty="0"/>
            <a:t> Nouvelle-</a:t>
          </a:r>
          <a:r>
            <a:rPr lang="en-US" sz="1200" b="1" kern="1200" dirty="0" err="1"/>
            <a:t>Zélande</a:t>
          </a:r>
          <a:r>
            <a:rPr lang="en-US" sz="1200" b="0" kern="1200" dirty="0"/>
            <a:t>,</a:t>
          </a:r>
          <a:r>
            <a:rPr lang="en-US" sz="1200" b="1" kern="1200" dirty="0"/>
            <a:t> </a:t>
          </a:r>
          <a:r>
            <a:rPr lang="en-US" sz="1200" b="0" kern="1200" dirty="0"/>
            <a:t>qui compte plus de parlementaires femmes et issues des minorités</a:t>
          </a:r>
          <a:br>
            <a:rPr sz="1200" kern="1200" dirty="0"/>
          </a:b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Les Kiribati</a:t>
          </a:r>
          <a:r>
            <a:rPr lang="en-US" sz="1200" b="0" kern="1200" dirty="0"/>
            <a:t> </a:t>
          </a:r>
          <a:r>
            <a:rPr lang="en-US" sz="1200" b="0" kern="1200" dirty="0" err="1"/>
            <a:t>ont</a:t>
          </a:r>
          <a:r>
            <a:rPr lang="en-US" sz="1200" b="0" kern="1200" dirty="0"/>
            <a:t> </a:t>
          </a:r>
          <a:r>
            <a:rPr lang="en-US" sz="1200" b="0" kern="1200" dirty="0" err="1"/>
            <a:t>élu</a:t>
          </a:r>
          <a:r>
            <a:rPr lang="en-US" sz="1200" b="0" kern="1200" dirty="0"/>
            <a:t> </a:t>
          </a:r>
          <a:r>
            <a:rPr lang="en-US" sz="1200" b="0" kern="1200" dirty="0" err="1"/>
            <a:t>leur</a:t>
          </a:r>
          <a:r>
            <a:rPr lang="en-US" sz="1200" b="0" kern="1200" dirty="0"/>
            <a:t> première femme Présidente de parlement</a:t>
          </a:r>
          <a:br>
            <a:rPr sz="1200" kern="1200" dirty="0"/>
          </a:b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Seule région au monde </a:t>
          </a:r>
          <a:r>
            <a:rPr lang="en-US" sz="1200" b="0" kern="1200" dirty="0" err="1"/>
            <a:t>où</a:t>
          </a:r>
          <a:r>
            <a:rPr lang="en-US" sz="1200" b="0" kern="1200" dirty="0"/>
            <a:t> des femmes </a:t>
          </a:r>
          <a:r>
            <a:rPr lang="en-US" sz="1200" b="0" kern="1200" dirty="0" err="1"/>
            <a:t>siègent</a:t>
          </a:r>
          <a:r>
            <a:rPr lang="en-US" sz="1200" b="0" kern="1200" dirty="0"/>
            <a:t> </a:t>
          </a:r>
          <a:r>
            <a:rPr lang="en-US" sz="1200" b="0" kern="1200" dirty="0" err="1"/>
            <a:t>dans</a:t>
          </a:r>
          <a:r>
            <a:rPr lang="en-US" sz="1200" b="0" kern="1200" dirty="0"/>
            <a:t> </a:t>
          </a:r>
          <a:r>
            <a:rPr lang="en-US" sz="1200" b="0" kern="1200" dirty="0" err="1"/>
            <a:t>tous</a:t>
          </a:r>
          <a:r>
            <a:rPr lang="en-US" sz="1200" b="0" kern="1200" dirty="0"/>
            <a:t> les </a:t>
          </a:r>
          <a:r>
            <a:rPr lang="en-US" sz="1200" b="0" kern="1200" dirty="0" err="1"/>
            <a:t>parlements</a:t>
          </a:r>
          <a:endParaRPr lang="en-US" sz="1200" b="0" kern="1200" dirty="0"/>
        </a:p>
      </dsp:txBody>
      <dsp:txXfrm>
        <a:off x="5596708" y="1199731"/>
        <a:ext cx="1226409" cy="3663277"/>
      </dsp:txXfrm>
    </dsp:sp>
    <dsp:sp modelId="{B5AAFBB9-E408-A54A-A56B-795A446CE8C4}">
      <dsp:nvSpPr>
        <dsp:cNvPr id="0" name=""/>
        <dsp:cNvSpPr/>
      </dsp:nvSpPr>
      <dsp:spPr>
        <a:xfrm>
          <a:off x="6994647" y="615965"/>
          <a:ext cx="1225212" cy="49056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MENA</a:t>
          </a:r>
          <a:br>
            <a:rPr kern="1200"/>
          </a:br>
          <a:r>
            <a:rPr lang="en-US" sz="1400" b="1" kern="1200" dirty="0"/>
            <a:t>17,7 % </a:t>
          </a:r>
        </a:p>
      </dsp:txBody>
      <dsp:txXfrm>
        <a:off x="6994647" y="615965"/>
        <a:ext cx="1225212" cy="490563"/>
      </dsp:txXfrm>
    </dsp:sp>
    <dsp:sp modelId="{8BDE5086-E256-064D-B2CE-7912CFB5BFC0}">
      <dsp:nvSpPr>
        <dsp:cNvPr id="0" name=""/>
        <dsp:cNvSpPr/>
      </dsp:nvSpPr>
      <dsp:spPr>
        <a:xfrm>
          <a:off x="6994647" y="1106529"/>
          <a:ext cx="1225212" cy="378754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L’Égypte</a:t>
          </a:r>
          <a:r>
            <a:rPr lang="en-US" sz="1200" b="0" kern="1200" dirty="0"/>
            <a:t> a atteint des records avec une nouvelle loi sur les quotas</a:t>
          </a:r>
          <a:br>
            <a:rPr sz="1200" kern="1200" dirty="0"/>
          </a:b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Pas de sièges gagnés par des femmes au </a:t>
          </a:r>
          <a:r>
            <a:rPr lang="en-US" sz="1200" b="1" kern="1200" dirty="0"/>
            <a:t>Koweït</a:t>
          </a:r>
          <a:br>
            <a:rPr sz="1200" kern="1200" dirty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Région avec la plus faible moyenne de femmes au Parlement</a:t>
          </a:r>
        </a:p>
      </dsp:txBody>
      <dsp:txXfrm>
        <a:off x="6994647" y="1106529"/>
        <a:ext cx="1225212" cy="3787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608D8-4FEB-DF44-86DB-9EE8C0020CC1}">
      <dsp:nvSpPr>
        <dsp:cNvPr id="0" name=""/>
        <dsp:cNvSpPr/>
      </dsp:nvSpPr>
      <dsp:spPr>
        <a:xfrm>
          <a:off x="1004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3970" rIns="9055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100" kern="1200" dirty="0"/>
            <a:t>Difficultés pour faire </a:t>
          </a:r>
          <a:r>
            <a:rPr sz="1100" kern="1200" dirty="0" err="1"/>
            <a:t>campagne</a:t>
          </a:r>
          <a:r>
            <a:rPr sz="1100" kern="1200" dirty="0"/>
            <a:t> et </a:t>
          </a:r>
          <a:r>
            <a:rPr lang="fr-CH" sz="1100" kern="1200" dirty="0"/>
            <a:t>tenir les </a:t>
          </a:r>
          <a:r>
            <a:rPr sz="1100" kern="1200" dirty="0" err="1"/>
            <a:t>élections</a:t>
          </a:r>
          <a:endParaRPr sz="1100" kern="1200" dirty="0"/>
        </a:p>
      </dsp:txBody>
      <dsp:txXfrm>
        <a:off x="241985" y="1362738"/>
        <a:ext cx="1163556" cy="1163556"/>
      </dsp:txXfrm>
    </dsp:sp>
    <dsp:sp modelId="{93A1DE4D-A23A-AD40-8B1F-7C8AB2022ACE}">
      <dsp:nvSpPr>
        <dsp:cNvPr id="0" name=""/>
        <dsp:cNvSpPr/>
      </dsp:nvSpPr>
      <dsp:spPr>
        <a:xfrm>
          <a:off x="1317419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3970" rIns="9055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kern="1200"/>
            <a:t>Violence envers les femmes en politique</a:t>
          </a:r>
        </a:p>
      </dsp:txBody>
      <dsp:txXfrm>
        <a:off x="1558400" y="1362738"/>
        <a:ext cx="1163556" cy="1163556"/>
      </dsp:txXfrm>
    </dsp:sp>
    <dsp:sp modelId="{00D1C89F-0DA9-E84B-BA6D-D8ADDE806A6E}">
      <dsp:nvSpPr>
        <dsp:cNvPr id="0" name=""/>
        <dsp:cNvSpPr/>
      </dsp:nvSpPr>
      <dsp:spPr>
        <a:xfrm>
          <a:off x="2633833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3970" rIns="9055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kern="1200"/>
            <a:t>Accès au financement</a:t>
          </a:r>
        </a:p>
      </dsp:txBody>
      <dsp:txXfrm>
        <a:off x="2874814" y="1362738"/>
        <a:ext cx="1163556" cy="1163556"/>
      </dsp:txXfrm>
    </dsp:sp>
    <dsp:sp modelId="{C8C251C8-56D0-7C40-8A24-65B9F2CDEFC5}">
      <dsp:nvSpPr>
        <dsp:cNvPr id="0" name=""/>
        <dsp:cNvSpPr/>
      </dsp:nvSpPr>
      <dsp:spPr>
        <a:xfrm>
          <a:off x="3950248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3970" rIns="9055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kern="1200"/>
            <a:t>Interruption des parcours professionnels due au ralentissement économique</a:t>
          </a:r>
        </a:p>
      </dsp:txBody>
      <dsp:txXfrm>
        <a:off x="4191229" y="1362738"/>
        <a:ext cx="1163556" cy="1163556"/>
      </dsp:txXfrm>
    </dsp:sp>
    <dsp:sp modelId="{23A814A6-DCC6-2B41-88F4-49991E0CF425}">
      <dsp:nvSpPr>
        <dsp:cNvPr id="0" name=""/>
        <dsp:cNvSpPr/>
      </dsp:nvSpPr>
      <dsp:spPr>
        <a:xfrm>
          <a:off x="5266662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3970" rIns="9055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kern="1200"/>
            <a:t>Harcèlement et abus en ligne</a:t>
          </a:r>
        </a:p>
      </dsp:txBody>
      <dsp:txXfrm>
        <a:off x="5507643" y="1362738"/>
        <a:ext cx="1163556" cy="1163556"/>
      </dsp:txXfrm>
    </dsp:sp>
    <dsp:sp modelId="{CA6DC395-68DE-EA47-935C-537F4AE06CC4}">
      <dsp:nvSpPr>
        <dsp:cNvPr id="0" name=""/>
        <dsp:cNvSpPr/>
      </dsp:nvSpPr>
      <dsp:spPr>
        <a:xfrm>
          <a:off x="6583077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3970" rIns="9055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kern="1200"/>
            <a:t>Inégalité d’accès aux plateformes en ligne</a:t>
          </a:r>
        </a:p>
      </dsp:txBody>
      <dsp:txXfrm>
        <a:off x="6824058" y="1362738"/>
        <a:ext cx="1163556" cy="1163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3488-5D94-4D43-91AA-D8ADD81A067B}">
      <dsp:nvSpPr>
        <dsp:cNvPr id="0" name=""/>
        <dsp:cNvSpPr/>
      </dsp:nvSpPr>
      <dsp:spPr>
        <a:xfrm>
          <a:off x="0" y="628793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252B5-F146-3C42-865C-9CBC89AA749C}">
      <dsp:nvSpPr>
        <dsp:cNvPr id="0" name=""/>
        <dsp:cNvSpPr/>
      </dsp:nvSpPr>
      <dsp:spPr>
        <a:xfrm>
          <a:off x="180915" y="66416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kern="1200" dirty="0"/>
            <a:t>Lever les obstacles à l</a:t>
          </a:r>
          <a:r>
            <a:rPr lang="fr-CH" sz="1200" kern="1200" dirty="0"/>
            <a:t>'</a:t>
          </a:r>
          <a:r>
            <a:rPr sz="1200" kern="1200" dirty="0" err="1"/>
            <a:t>égalité</a:t>
          </a:r>
          <a:r>
            <a:rPr sz="1200" kern="1200" dirty="0"/>
            <a:t> des sexes</a:t>
          </a:r>
        </a:p>
      </dsp:txBody>
      <dsp:txXfrm>
        <a:off x="198208" y="681462"/>
        <a:ext cx="2498231" cy="319654"/>
      </dsp:txXfrm>
    </dsp:sp>
    <dsp:sp modelId="{23FAE0F6-193A-6E4C-B8A0-AB7DFAF8E21C}">
      <dsp:nvSpPr>
        <dsp:cNvPr id="0" name=""/>
        <dsp:cNvSpPr/>
      </dsp:nvSpPr>
      <dsp:spPr>
        <a:xfrm>
          <a:off x="0" y="1385609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B65C4-9606-0F4F-B826-83180000D2E2}">
      <dsp:nvSpPr>
        <dsp:cNvPr id="0" name=""/>
        <dsp:cNvSpPr/>
      </dsp:nvSpPr>
      <dsp:spPr>
        <a:xfrm>
          <a:off x="180915" y="120848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kern="1200"/>
            <a:t>Rendre la politique accessible aux femmes de différents milieux</a:t>
          </a:r>
        </a:p>
      </dsp:txBody>
      <dsp:txXfrm>
        <a:off x="198208" y="1225782"/>
        <a:ext cx="2498231" cy="319654"/>
      </dsp:txXfrm>
    </dsp:sp>
    <dsp:sp modelId="{95A4328C-DE13-4B4A-AC2A-D8FBDDE28CA9}">
      <dsp:nvSpPr>
        <dsp:cNvPr id="0" name=""/>
        <dsp:cNvSpPr/>
      </dsp:nvSpPr>
      <dsp:spPr>
        <a:xfrm>
          <a:off x="0" y="1929929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19E71-8C93-A040-8CF1-738AFBC3164E}">
      <dsp:nvSpPr>
        <dsp:cNvPr id="0" name=""/>
        <dsp:cNvSpPr/>
      </dsp:nvSpPr>
      <dsp:spPr>
        <a:xfrm>
          <a:off x="180915" y="175280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kern="1200" dirty="0"/>
            <a:t>Transformer </a:t>
          </a:r>
          <a:r>
            <a:rPr sz="1200" kern="1200" dirty="0" err="1"/>
            <a:t>l'espace</a:t>
          </a:r>
          <a:r>
            <a:rPr sz="1200" kern="1200" dirty="0"/>
            <a:t> </a:t>
          </a:r>
          <a:r>
            <a:rPr sz="1200" kern="1200" dirty="0" err="1"/>
            <a:t>politique</a:t>
          </a:r>
          <a:r>
            <a:rPr sz="1200" kern="1200" dirty="0"/>
            <a:t> </a:t>
          </a:r>
          <a:r>
            <a:rPr sz="1200" kern="1200" dirty="0" err="1"/>
            <a:t>en</a:t>
          </a:r>
          <a:r>
            <a:rPr sz="1200" kern="1200" dirty="0"/>
            <a:t> </a:t>
          </a:r>
          <a:r>
            <a:rPr sz="1200" kern="1200" dirty="0" err="1"/>
            <a:t>espace</a:t>
          </a:r>
          <a:r>
            <a:rPr sz="1200" kern="1200" dirty="0"/>
            <a:t> </a:t>
          </a:r>
          <a:r>
            <a:rPr lang="fr-CH" sz="1200" kern="1200" dirty="0"/>
            <a:t>d’action</a:t>
          </a:r>
          <a:endParaRPr sz="1200" kern="1200" dirty="0"/>
        </a:p>
      </dsp:txBody>
      <dsp:txXfrm>
        <a:off x="198208" y="1770102"/>
        <a:ext cx="2498231" cy="319654"/>
      </dsp:txXfrm>
    </dsp:sp>
    <dsp:sp modelId="{AA50FB04-DB97-D54F-B589-DFCCD3613952}">
      <dsp:nvSpPr>
        <dsp:cNvPr id="0" name=""/>
        <dsp:cNvSpPr/>
      </dsp:nvSpPr>
      <dsp:spPr>
        <a:xfrm>
          <a:off x="0" y="2474248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DC995-CB7A-9545-BCEC-8C00A0981D50}">
      <dsp:nvSpPr>
        <dsp:cNvPr id="0" name=""/>
        <dsp:cNvSpPr/>
      </dsp:nvSpPr>
      <dsp:spPr>
        <a:xfrm>
          <a:off x="180915" y="229712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kern="1200"/>
            <a:t>Répondre aux exigences de la société en matière d'égalité</a:t>
          </a:r>
        </a:p>
      </dsp:txBody>
      <dsp:txXfrm>
        <a:off x="198208" y="2314422"/>
        <a:ext cx="2498231" cy="319654"/>
      </dsp:txXfrm>
    </dsp:sp>
    <dsp:sp modelId="{A481BE48-EE11-5644-A2BE-6BB003AA844D}">
      <dsp:nvSpPr>
        <dsp:cNvPr id="0" name=""/>
        <dsp:cNvSpPr/>
      </dsp:nvSpPr>
      <dsp:spPr>
        <a:xfrm>
          <a:off x="0" y="3018568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98F0D-6087-4942-9A76-D5C097662383}">
      <dsp:nvSpPr>
        <dsp:cNvPr id="0" name=""/>
        <dsp:cNvSpPr/>
      </dsp:nvSpPr>
      <dsp:spPr>
        <a:xfrm>
          <a:off x="180915" y="2841448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kern="1200"/>
            <a:t>Bâtir des institutions politiques plus efficaces et légitimes</a:t>
          </a:r>
        </a:p>
      </dsp:txBody>
      <dsp:txXfrm>
        <a:off x="198208" y="2858741"/>
        <a:ext cx="2498231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4E85-9123-B14D-AEE6-AFC9F383F53B}">
      <dsp:nvSpPr>
        <dsp:cNvPr id="0" name=""/>
        <dsp:cNvSpPr/>
      </dsp:nvSpPr>
      <dsp:spPr>
        <a:xfrm>
          <a:off x="0" y="29696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D2D51-B139-3941-9088-A448EF53560B}">
      <dsp:nvSpPr>
        <dsp:cNvPr id="0" name=""/>
        <dsp:cNvSpPr/>
      </dsp:nvSpPr>
      <dsp:spPr>
        <a:xfrm>
          <a:off x="205740" y="11984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Élaboration, adoption et mise en œuvre de plans d'action nationaux</a:t>
          </a:r>
        </a:p>
      </dsp:txBody>
      <dsp:txXfrm>
        <a:off x="223033" y="137142"/>
        <a:ext cx="2845774" cy="319654"/>
      </dsp:txXfrm>
    </dsp:sp>
    <dsp:sp modelId="{2530F038-728C-984D-81CC-B522D5B463A0}">
      <dsp:nvSpPr>
        <dsp:cNvPr id="0" name=""/>
        <dsp:cNvSpPr/>
      </dsp:nvSpPr>
      <dsp:spPr>
        <a:xfrm>
          <a:off x="0" y="84128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66F51-1559-6345-8FA7-0DF3CE93AEDF}">
      <dsp:nvSpPr>
        <dsp:cNvPr id="0" name=""/>
        <dsp:cNvSpPr/>
      </dsp:nvSpPr>
      <dsp:spPr>
        <a:xfrm>
          <a:off x="205740" y="66416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Légiférer sur les quotas par sexe</a:t>
          </a:r>
        </a:p>
      </dsp:txBody>
      <dsp:txXfrm>
        <a:off x="223033" y="681462"/>
        <a:ext cx="2845774" cy="319654"/>
      </dsp:txXfrm>
    </dsp:sp>
    <dsp:sp modelId="{1ADC9DAA-5D52-A246-8C29-F9E4E1C32A97}">
      <dsp:nvSpPr>
        <dsp:cNvPr id="0" name=""/>
        <dsp:cNvSpPr/>
      </dsp:nvSpPr>
      <dsp:spPr>
        <a:xfrm>
          <a:off x="0" y="138560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4BB2A-20FE-A942-A1FD-4CD9CC639727}">
      <dsp:nvSpPr>
        <dsp:cNvPr id="0" name=""/>
        <dsp:cNvSpPr/>
      </dsp:nvSpPr>
      <dsp:spPr>
        <a:xfrm>
          <a:off x="205740" y="120848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Réformer les lois discriminatoires</a:t>
          </a:r>
        </a:p>
      </dsp:txBody>
      <dsp:txXfrm>
        <a:off x="223033" y="1225782"/>
        <a:ext cx="2845774" cy="319654"/>
      </dsp:txXfrm>
    </dsp:sp>
    <dsp:sp modelId="{A65854C4-85CF-5943-ABB9-F99A77418A0E}">
      <dsp:nvSpPr>
        <dsp:cNvPr id="0" name=""/>
        <dsp:cNvSpPr/>
      </dsp:nvSpPr>
      <dsp:spPr>
        <a:xfrm>
          <a:off x="0" y="1758857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F50DD-FE64-3E4B-B7AD-A90A14DF3B48}">
      <dsp:nvSpPr>
        <dsp:cNvPr id="0" name=""/>
        <dsp:cNvSpPr/>
      </dsp:nvSpPr>
      <dsp:spPr>
        <a:xfrm>
          <a:off x="205740" y="175280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Limiter les dépenses dans les campagnes électorales</a:t>
          </a:r>
        </a:p>
      </dsp:txBody>
      <dsp:txXfrm>
        <a:off x="223033" y="1770102"/>
        <a:ext cx="2845774" cy="319654"/>
      </dsp:txXfrm>
    </dsp:sp>
    <dsp:sp modelId="{FA71F240-726E-744C-84A2-9398D880301F}">
      <dsp:nvSpPr>
        <dsp:cNvPr id="0" name=""/>
        <dsp:cNvSpPr/>
      </dsp:nvSpPr>
      <dsp:spPr>
        <a:xfrm>
          <a:off x="0" y="247424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68742-6958-A140-B635-7FD5C3B60906}">
      <dsp:nvSpPr>
        <dsp:cNvPr id="0" name=""/>
        <dsp:cNvSpPr/>
      </dsp:nvSpPr>
      <dsp:spPr>
        <a:xfrm>
          <a:off x="205740" y="229712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Adopter des lois contre la violence sexiste </a:t>
          </a:r>
        </a:p>
      </dsp:txBody>
      <dsp:txXfrm>
        <a:off x="223033" y="2314422"/>
        <a:ext cx="2845774" cy="319654"/>
      </dsp:txXfrm>
    </dsp:sp>
    <dsp:sp modelId="{C11EAD6E-0569-7745-8F72-11F60C2483B3}">
      <dsp:nvSpPr>
        <dsp:cNvPr id="0" name=""/>
        <dsp:cNvSpPr/>
      </dsp:nvSpPr>
      <dsp:spPr>
        <a:xfrm>
          <a:off x="0" y="301856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B4BFF-8107-6F4A-87B7-4EF4D5B5A411}">
      <dsp:nvSpPr>
        <dsp:cNvPr id="0" name=""/>
        <dsp:cNvSpPr/>
      </dsp:nvSpPr>
      <dsp:spPr>
        <a:xfrm>
          <a:off x="205740" y="284144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Objectif de parité dans tous les aspects de la vie publique</a:t>
          </a:r>
        </a:p>
      </dsp:txBody>
      <dsp:txXfrm>
        <a:off x="223033" y="2858742"/>
        <a:ext cx="2845774" cy="319654"/>
      </dsp:txXfrm>
    </dsp:sp>
    <dsp:sp modelId="{2EA72974-8559-9143-A3A7-57AC356F5279}">
      <dsp:nvSpPr>
        <dsp:cNvPr id="0" name=""/>
        <dsp:cNvSpPr/>
      </dsp:nvSpPr>
      <dsp:spPr>
        <a:xfrm>
          <a:off x="0" y="356288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451C-4E4A-294E-BC59-698FDC45D256}">
      <dsp:nvSpPr>
        <dsp:cNvPr id="0" name=""/>
        <dsp:cNvSpPr/>
      </dsp:nvSpPr>
      <dsp:spPr>
        <a:xfrm>
          <a:off x="205740" y="338576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Établir des dispositifs de promotion de l'égalité entre les sexes, et les doter de ressources</a:t>
          </a:r>
        </a:p>
      </dsp:txBody>
      <dsp:txXfrm>
        <a:off x="223033" y="3403062"/>
        <a:ext cx="284577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5C83AE-F292-CB41-BF55-DE3D4E7D8349}" type="datetimeFigureOut">
              <a:rPr lang="en-US"/>
              <a:pPr>
                <a:defRPr/>
              </a:pPr>
              <a:t>5/7/2021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1DD0DD-3AE2-5B4B-8D89-C24712A7BDE6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6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0EC8F7-5554-9048-A0F5-6BED55F40331}" type="datetimeFigureOut">
              <a:rPr lang="en-US"/>
              <a:pPr>
                <a:defRPr/>
              </a:pPr>
              <a:t>5/7/2021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93C485-72BA-1948-8FB1-52E67A259A13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32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Études et rapports publiés récemment (carte et analyse sur les femmes en politique)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Note d'orientation sur le genre et la COVID-19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Vue d'ensemble des projets de soutien aux parlements au niveau national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CEDEF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Projets concernant deux manuels et des consultations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fr-FR" sz="1100" dirty="0">
              <a:effectLst/>
              <a:latin typeface="+mn-lt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0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65959"/>
              </a:solidFill>
            </a:endParaRP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6595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0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 Micronésie est le seul État où aucune femme n’a jamais siégé au Parlement.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9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pPr fontAlgn="base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 fourchette de 25-30 représente le plus grand nombre de pays et la plus forte augmentation du nombre de pays.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2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658285"/>
          </a:xfrm>
        </p:spPr>
        <p:txBody>
          <a:bodyPr>
            <a:normAutofit/>
          </a:bodyPr>
          <a:lstStyle>
            <a:lvl1pPr algn="l" defTabSz="457145" rtl="0" eaLnBrk="1" latinLnBrk="0" hangingPunct="1">
              <a:spcBef>
                <a:spcPct val="20000"/>
              </a:spcBef>
              <a:defRPr lang="en-US" sz="16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1pPr>
            <a:lvl2pPr algn="l" defTabSz="457145" rtl="0" eaLnBrk="1" latinLnBrk="0" hangingPunct="1">
              <a:spcBef>
                <a:spcPct val="20000"/>
              </a:spcBef>
              <a:defRPr lang="en-US" sz="14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2pPr>
            <a:lvl3pPr algn="l" defTabSz="457145" rtl="0" eaLnBrk="1" latinLnBrk="0" hangingPunct="1">
              <a:spcBef>
                <a:spcPct val="20000"/>
              </a:spcBef>
              <a:defRPr lang="en-US" sz="12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3pPr>
            <a:lvl4pPr algn="l" defTabSz="457145" rtl="0" eaLnBrk="1" latinLnBrk="0" hangingPunct="1">
              <a:spcBef>
                <a:spcPct val="20000"/>
              </a:spcBef>
              <a:defRPr lang="en-US" sz="10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4pPr>
            <a:lvl5pPr algn="l" defTabSz="457145" rtl="0" eaLnBrk="1" latinLnBrk="0" hangingPunct="1">
              <a:spcBef>
                <a:spcPct val="20000"/>
              </a:spcBef>
              <a:defRPr lang="en-US" sz="800" b="0" i="0" kern="1200" baseline="0" dirty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5555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2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A0617F-347C-4753-98B6-6C7C94E744F4}" type="datetimeFigureOut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7/05/2021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84EEA43-2058-48FC-BE12-FA36AF62A293}" type="slidenum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‹N°›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rgbClr val="004775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dirty="0"/>
              <a:t>Slide topic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728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4775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dirty="0"/>
              <a:t>Slide topic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172855"/>
          </a:xfrm>
        </p:spPr>
        <p:txBody>
          <a:bodyPr>
            <a:normAutofit/>
          </a:bodyPr>
          <a:lstStyle>
            <a:lvl1pPr algn="l" defTabSz="457145" rtl="0" eaLnBrk="1" latinLnBrk="0" hangingPunct="1">
              <a:spcBef>
                <a:spcPct val="20000"/>
              </a:spcBef>
              <a:buFont typeface="Arial"/>
              <a:defRPr lang="en-US" sz="16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1pPr>
            <a:lvl2pPr algn="l" defTabSz="457145" rtl="0" eaLnBrk="1" latinLnBrk="0" hangingPunct="1">
              <a:spcBef>
                <a:spcPct val="20000"/>
              </a:spcBef>
              <a:buFont typeface="Arial"/>
              <a:defRPr lang="en-US" sz="14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2pPr>
            <a:lvl3pPr algn="l" defTabSz="457145" rtl="0" eaLnBrk="1" latinLnBrk="0" hangingPunct="1">
              <a:spcBef>
                <a:spcPct val="20000"/>
              </a:spcBef>
              <a:buFont typeface="Arial"/>
              <a:defRPr lang="en-US" sz="12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3pPr>
            <a:lvl4pPr algn="l" defTabSz="457145" rtl="0" eaLnBrk="1" latinLnBrk="0" hangingPunct="1">
              <a:spcBef>
                <a:spcPct val="20000"/>
              </a:spcBef>
              <a:buFont typeface="Arial"/>
              <a:defRPr lang="en-US" sz="10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4pPr>
            <a:lvl5pPr algn="l" defTabSz="457145" rtl="0" eaLnBrk="1" latinLnBrk="0" hangingPunct="1">
              <a:spcBef>
                <a:spcPct val="20000"/>
              </a:spcBef>
              <a:buFont typeface="Arial"/>
              <a:defRPr lang="en-US" sz="800" b="0" i="0" kern="1200" dirty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2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8318497" cy="441325"/>
          </a:xfrm>
        </p:spPr>
        <p:txBody>
          <a:bodyPr anchor="t" anchorCtr="0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22586"/>
            <a:ext cx="3008314" cy="439081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3663949" y="922586"/>
            <a:ext cx="5111749" cy="43908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90" y="4809066"/>
            <a:ext cx="6388627" cy="566738"/>
          </a:xfrm>
        </p:spPr>
        <p:txBody>
          <a:bodyPr anchor="t" anchorCtr="0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12775"/>
            <a:ext cx="914399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790" y="5394854"/>
            <a:ext cx="6388627" cy="104604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dirty="0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512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735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goes here and can be on two lines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3012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93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898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75A8B62-DBBF-4425-93D9-E899F8E92362}" type="datetimeFigureOut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7/05/2021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595DEEA-31AE-4962-96B0-88381445FB75}" type="slidenum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‹N°›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5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4424"/>
            <a:ext cx="8229600" cy="13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Slide title goes here and can carry on to the second line. 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Presentation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6" descr="IPU_English_logo_Colour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45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/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4000" b="1" kern="1200" baseline="0">
          <a:solidFill>
            <a:srgbClr val="00979B"/>
          </a:solidFill>
          <a:latin typeface="Arial"/>
          <a:ea typeface="ＭＳ Ｐゴシック" charset="0"/>
          <a:cs typeface="Arial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65959"/>
          </a:solidFill>
          <a:latin typeface="Arial"/>
          <a:ea typeface="ＭＳ Ｐゴシック" charset="0"/>
          <a:cs typeface="Arial"/>
        </a:defRPr>
      </a:lvl1pPr>
      <a:lvl2pPr marL="798513" indent="-342900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rgbClr val="565959"/>
          </a:solidFill>
          <a:latin typeface="Arial"/>
          <a:ea typeface="ＭＳ Ｐゴシック" charset="0"/>
          <a:cs typeface="Arial"/>
        </a:defRPr>
      </a:lvl2pPr>
      <a:lvl3pPr marL="1198563" indent="-285750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200" kern="1200">
          <a:solidFill>
            <a:srgbClr val="565959"/>
          </a:solidFill>
          <a:latin typeface="Arial"/>
          <a:ea typeface="ＭＳ Ｐゴシック" charset="0"/>
          <a:cs typeface="Arial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000" kern="1200">
          <a:solidFill>
            <a:srgbClr val="565959"/>
          </a:solidFill>
          <a:latin typeface="Arial"/>
          <a:ea typeface="ＭＳ Ｐゴシック" charset="0"/>
          <a:cs typeface="Arial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800" kern="1200">
          <a:solidFill>
            <a:srgbClr val="565959"/>
          </a:solidFill>
          <a:latin typeface="Arial"/>
          <a:ea typeface="ＭＳ Ｐゴシック" charset="0"/>
          <a:cs typeface="Arial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/>
  <p:txStyles>
    <p:titleStyle>
      <a:lvl1pPr algn="l" defTabSz="455613" rtl="0" fontAlgn="base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69888" y="2855913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Section Divider goes here and can be on two lines if needed.</a:t>
            </a:r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/>
  <p:txStyles>
    <p:titleStyle>
      <a:lvl1pPr algn="l" defTabSz="455613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84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hf sldNum="0" hdr="0"/>
  <p:txStyles>
    <p:titleStyle>
      <a:lvl1pPr algn="l" defTabSz="4556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87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sldNum="0" hdr="0"/>
  <p:txStyles>
    <p:titleStyle>
      <a:lvl1pPr algn="l" defTabSz="4556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73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hf sldNum="0" hdr="0"/>
  <p:txStyles>
    <p:titleStyle>
      <a:lvl1pPr algn="l" defTabSz="4556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7.sv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tags" Target="../tags/tag45.xml"/><Relationship Id="rId16" Type="http://schemas.openxmlformats.org/officeDocument/2006/relationships/image" Target="../media/image30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5.svg"/><Relationship Id="rId5" Type="http://schemas.openxmlformats.org/officeDocument/2006/relationships/tags" Target="../tags/tag48.xml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tags" Target="../tags/tag47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tags" Target="../tags/tag52.xml"/><Relationship Id="rId16" Type="http://schemas.openxmlformats.org/officeDocument/2006/relationships/diagramQuickStyle" Target="../diagrams/quickStyle4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diagramQuickStyle" Target="../diagrams/quickStyle3.xml"/><Relationship Id="rId5" Type="http://schemas.openxmlformats.org/officeDocument/2006/relationships/tags" Target="../tags/tag55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tags" Target="../tags/tag54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1.sv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8.png"/><Relationship Id="rId10" Type="http://schemas.openxmlformats.org/officeDocument/2006/relationships/tags" Target="../tags/tag17.xml"/><Relationship Id="rId19" Type="http://schemas.openxmlformats.org/officeDocument/2006/relationships/image" Target="../media/image12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svg"/><Relationship Id="rId4" Type="http://schemas.openxmlformats.org/officeDocument/2006/relationships/tags" Target="../tags/tag2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26.xml"/><Relationship Id="rId7" Type="http://schemas.openxmlformats.org/officeDocument/2006/relationships/diagramLayout" Target="../diagrams/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5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1.xml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tags" Target="../tags/tag28.xml"/><Relationship Id="rId16" Type="http://schemas.openxmlformats.org/officeDocument/2006/relationships/image" Target="../media/image20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1.xml"/><Relationship Id="rId15" Type="http://schemas.openxmlformats.org/officeDocument/2006/relationships/image" Target="../media/image19.sv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23.sv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microsoft.com/office/2007/relationships/diagramDrawing" Target="../diagrams/drawing2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.xml"/><Relationship Id="rId12" Type="http://schemas.openxmlformats.org/officeDocument/2006/relationships/diagramColors" Target="../diagrams/colors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diagramQuickStyle" Target="../diagrams/quickStyle2.xml"/><Relationship Id="rId5" Type="http://schemas.openxmlformats.org/officeDocument/2006/relationships/tags" Target="../tags/tag41.xml"/><Relationship Id="rId10" Type="http://schemas.openxmlformats.org/officeDocument/2006/relationships/diagramLayout" Target="../diagrams/layout2.xml"/><Relationship Id="rId4" Type="http://schemas.openxmlformats.org/officeDocument/2006/relationships/tags" Target="../tags/tag40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9889" y="3028827"/>
            <a:ext cx="6878815" cy="800346"/>
          </a:xfrm>
        </p:spPr>
        <p:txBody>
          <a:bodyPr>
            <a:normAutofit fontScale="90000"/>
          </a:bodyPr>
          <a:lstStyle/>
          <a:p>
            <a:r>
              <a:rPr lang="fr-FR" dirty="0"/>
              <a:t>Les femmes en politique en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9889" y="3829173"/>
            <a:ext cx="6519376" cy="389080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31</a:t>
            </a:r>
            <a:r>
              <a:rPr lang="fr-FR" b="1" baseline="30000" dirty="0"/>
              <a:t>e</a:t>
            </a:r>
            <a:r>
              <a:rPr lang="fr-FR" b="1" dirty="0"/>
              <a:t> session du Forum des femmes parlementaires</a:t>
            </a:r>
          </a:p>
          <a:p>
            <a:endParaRPr lang="fr-FR" b="1" dirty="0"/>
          </a:p>
        </p:txBody>
      </p:sp>
      <p:sp>
        <p:nvSpPr>
          <p:cNvPr id="4" name="Tex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413674" y="6184440"/>
            <a:ext cx="1537285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145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290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435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581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726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1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16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61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Mai 2021</a:t>
            </a:r>
          </a:p>
        </p:txBody>
      </p:sp>
    </p:spTree>
    <p:extLst>
      <p:ext uri="{BB962C8B-B14F-4D97-AF65-F5344CB8AC3E}">
        <p14:creationId xmlns:p14="http://schemas.microsoft.com/office/powerpoint/2010/main" val="36797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4425"/>
            <a:ext cx="8229600" cy="699598"/>
          </a:xfrm>
        </p:spPr>
        <p:txBody>
          <a:bodyPr>
            <a:normAutofit/>
          </a:bodyPr>
          <a:lstStyle/>
          <a:p>
            <a:r>
              <a:rPr lang="fr-FR" sz="2800" dirty="0"/>
              <a:t>Les quotas empêchent le recul des progrès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4097" y="6420451"/>
            <a:ext cx="8592703" cy="365125"/>
          </a:xfrm>
        </p:spPr>
        <p:txBody>
          <a:bodyPr/>
          <a:lstStyle/>
          <a:p>
            <a:pPr algn="l"/>
            <a:r>
              <a:rPr lang="fr-FR" sz="1100" i="1" dirty="0"/>
              <a:t>*Ne sont pas inclus les pays où ont eu lieu des ajustements mineurs de moins de 1,5 % ou des ajustements des taux de parité.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C78FE-3A06-7D4C-A1F2-F180BFB5406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44782" y="895556"/>
            <a:ext cx="701040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4775"/>
                </a:solidFill>
              </a:rPr>
              <a:t>25 des 57 pays </a:t>
            </a:r>
            <a:r>
              <a:rPr lang="fr-FR" dirty="0">
                <a:solidFill>
                  <a:srgbClr val="565959"/>
                </a:solidFill>
              </a:rPr>
              <a:t>ayant tenu des élections en 2020 ont appliqué un quota par sexe.</a:t>
            </a:r>
          </a:p>
          <a:p>
            <a:endParaRPr lang="fr-FR" sz="600" dirty="0">
              <a:solidFill>
                <a:srgbClr val="565959"/>
              </a:solidFill>
            </a:endParaRPr>
          </a:p>
          <a:p>
            <a:r>
              <a:rPr lang="fr-FR" dirty="0">
                <a:solidFill>
                  <a:srgbClr val="565959"/>
                </a:solidFill>
              </a:rPr>
              <a:t>Les parlements recourant à ces quotas ont élu :</a:t>
            </a:r>
          </a:p>
          <a:p>
            <a:r>
              <a:rPr lang="fr-FR" b="1" dirty="0">
                <a:solidFill>
                  <a:srgbClr val="004775"/>
                </a:solidFill>
              </a:rPr>
              <a:t>11,8 % </a:t>
            </a:r>
            <a:r>
              <a:rPr lang="fr-FR" dirty="0">
                <a:solidFill>
                  <a:srgbClr val="565959"/>
                </a:solidFill>
              </a:rPr>
              <a:t>de femmes en plus dans les chambres uniques et chambres basses, </a:t>
            </a:r>
          </a:p>
          <a:p>
            <a:r>
              <a:rPr lang="fr-FR" b="1" dirty="0">
                <a:solidFill>
                  <a:srgbClr val="004775"/>
                </a:solidFill>
              </a:rPr>
              <a:t>7,4 % </a:t>
            </a:r>
            <a:r>
              <a:rPr lang="fr-FR" dirty="0">
                <a:solidFill>
                  <a:srgbClr val="565959"/>
                </a:solidFill>
              </a:rPr>
              <a:t>de femmes en plus dans les chambres hautes.</a:t>
            </a:r>
          </a:p>
          <a:p>
            <a:endParaRPr lang="fr-FR" sz="600" dirty="0">
              <a:solidFill>
                <a:srgbClr val="565959"/>
              </a:solidFill>
            </a:endParaRPr>
          </a:p>
          <a:p>
            <a:r>
              <a:rPr lang="fr-FR" dirty="0">
                <a:solidFill>
                  <a:srgbClr val="565959"/>
                </a:solidFill>
              </a:rPr>
              <a:t>Les quotas ont </a:t>
            </a:r>
            <a:r>
              <a:rPr lang="fr-FR" b="1" dirty="0">
                <a:solidFill>
                  <a:srgbClr val="004775"/>
                </a:solidFill>
              </a:rPr>
              <a:t>empêché un recul des progrès </a:t>
            </a:r>
            <a:r>
              <a:rPr lang="fr-FR" dirty="0">
                <a:solidFill>
                  <a:srgbClr val="565959"/>
                </a:solidFill>
              </a:rPr>
              <a:t>en 2020. </a:t>
            </a:r>
          </a:p>
          <a:p>
            <a:endParaRPr lang="fr-FR" sz="600" dirty="0">
              <a:solidFill>
                <a:srgbClr val="565959"/>
              </a:solidFill>
            </a:endParaRPr>
          </a:p>
          <a:p>
            <a:r>
              <a:rPr lang="fr-FR" dirty="0">
                <a:solidFill>
                  <a:srgbClr val="565959"/>
                </a:solidFill>
              </a:rPr>
              <a:t>Seuls deux pays recourant aux quotas ont enregistré un recul en termes de représentation* 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4775"/>
                </a:solidFill>
              </a:rPr>
              <a:t>Burkina Faso </a:t>
            </a:r>
            <a:r>
              <a:rPr lang="fr-FR" sz="1600" dirty="0">
                <a:solidFill>
                  <a:srgbClr val="565959"/>
                </a:solidFill>
              </a:rPr>
              <a:t>(-3,1 points) : souligne l’importance de la bonne application des quotas et de la volonté politique,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4775"/>
                </a:solidFill>
              </a:rPr>
              <a:t>Jordanie</a:t>
            </a:r>
            <a:r>
              <a:rPr lang="fr-FR" sz="1600" dirty="0">
                <a:solidFill>
                  <a:srgbClr val="565959"/>
                </a:solidFill>
              </a:rPr>
              <a:t> (-4,6 points) : reflète la tendance des plateaux au niveau des quotas.</a:t>
            </a:r>
          </a:p>
          <a:p>
            <a:pPr marR="0" lvl="0" algn="l" defTabSz="4571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</a:rPr>
              <a:t>Les quotas sont moins utilisés dans les systèmes électoraux majoritaires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65959"/>
                </a:solidFill>
                <a:effectLst/>
                <a:uLnTx/>
                <a:uFillTx/>
                <a:latin typeface="Arial"/>
              </a:rPr>
              <a:t>, par rapport aux systèmes proportionnels ou hybrides.</a:t>
            </a:r>
          </a:p>
          <a:p>
            <a:pPr marR="0" lvl="0" algn="l" defTabSz="4571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</a:rPr>
              <a:t>Les pays recourant aux quotas ont obtenu de bons résultats</a:t>
            </a:r>
            <a:r>
              <a:rPr lang="fr-FR" sz="1600" dirty="0"/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65959"/>
                </a:solidFill>
                <a:effectLst/>
                <a:uLnTx/>
                <a:uFillTx/>
                <a:latin typeface="Arial"/>
              </a:rPr>
              <a:t>dans les systèmes majoritaires et proportionnels ou hybrides : les obstacles à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</a:rPr>
              <a:t>l’adoption de quotas dans les systèmes majoritaires</a:t>
            </a:r>
            <a:r>
              <a:rPr lang="fr-FR" sz="1600" dirty="0"/>
              <a:t> ont toutes les raisons d’être levés.</a:t>
            </a:r>
            <a:endParaRPr lang="fr-FR" sz="1600" dirty="0">
              <a:solidFill>
                <a:srgbClr val="565959"/>
              </a:solidFill>
            </a:endParaRPr>
          </a:p>
        </p:txBody>
      </p:sp>
      <p:pic>
        <p:nvPicPr>
          <p:cNvPr id="9" name="Graphic 8" descr="Abacus with solid fill">
            <a:extLst>
              <a:ext uri="{FF2B5EF4-FFF2-40B4-BE49-F238E27FC236}">
                <a16:creationId xmlns:a16="http://schemas.microsoft.com/office/drawing/2014/main" id="{63EF6154-DD60-3B47-9F00-8183EB6A7A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7757" y="844722"/>
            <a:ext cx="780435" cy="780435"/>
          </a:xfrm>
          <a:prstGeom prst="rect">
            <a:avLst/>
          </a:prstGeom>
        </p:spPr>
      </p:pic>
      <p:pic>
        <p:nvPicPr>
          <p:cNvPr id="11" name="Graphic 10" descr="Linear Graph with solid fill">
            <a:extLst>
              <a:ext uri="{FF2B5EF4-FFF2-40B4-BE49-F238E27FC236}">
                <a16:creationId xmlns:a16="http://schemas.microsoft.com/office/drawing/2014/main" id="{705BC8FE-39F0-794E-A988-55E7F1A3FB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4462" y="1572073"/>
            <a:ext cx="823730" cy="823730"/>
          </a:xfrm>
          <a:prstGeom prst="rect">
            <a:avLst/>
          </a:prstGeom>
        </p:spPr>
      </p:pic>
      <p:pic>
        <p:nvPicPr>
          <p:cNvPr id="13" name="Graphic 12" descr="Shield Cross with solid fill">
            <a:extLst>
              <a:ext uri="{FF2B5EF4-FFF2-40B4-BE49-F238E27FC236}">
                <a16:creationId xmlns:a16="http://schemas.microsoft.com/office/drawing/2014/main" id="{EABD0277-5602-D543-A41B-D480E21CD41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4462" y="2395803"/>
            <a:ext cx="780435" cy="780435"/>
          </a:xfrm>
          <a:prstGeom prst="rect">
            <a:avLst/>
          </a:prstGeom>
        </p:spPr>
      </p:pic>
      <p:pic>
        <p:nvPicPr>
          <p:cNvPr id="15" name="Graphic 14" descr="Downward trend graph with solid fill">
            <a:extLst>
              <a:ext uri="{FF2B5EF4-FFF2-40B4-BE49-F238E27FC236}">
                <a16:creationId xmlns:a16="http://schemas.microsoft.com/office/drawing/2014/main" id="{612A8644-55F8-0442-AA3C-F6CA98ED3AE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4462" y="3228838"/>
            <a:ext cx="780435" cy="7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La parité hommes-femmes en politique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E1E62A-B970-3A4D-91BE-04D57186CD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6487" y="1749664"/>
            <a:ext cx="3757612" cy="485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1900" b="1" dirty="0"/>
              <a:t>La parité dans les fonctions politiques et le leadership est essentielle pour :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31B2C-2641-9748-A82F-7F24A350D2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742747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565959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565959"/>
                </a:solidFill>
              </a:rPr>
              <a:t>L'objectif d’instaurer la parité dans la prise de décisions et le leadership est crucial.</a:t>
            </a:r>
          </a:p>
          <a:p>
            <a:endParaRPr lang="fr-F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7522689-8B60-564C-A0DF-8037C9AEDCB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88893656"/>
              </p:ext>
            </p:extLst>
          </p:nvPr>
        </p:nvGraphicFramePr>
        <p:xfrm>
          <a:off x="496488" y="1812782"/>
          <a:ext cx="3618311" cy="398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93E81D4-C54C-E14B-9B9E-ED3E5FF9FE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43399" y="16506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565959"/>
                </a:solidFill>
              </a:rPr>
              <a:t>Moyens pour parvenir à la parité en politique d'ici à 2030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9AE2765-6C24-A74A-9D1E-1FE81255A1EF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12579513"/>
              </p:ext>
            </p:extLst>
          </p:nvPr>
        </p:nvGraphicFramePr>
        <p:xfrm>
          <a:off x="4343399" y="2169429"/>
          <a:ext cx="4114800" cy="398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07890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233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ADF7202-6B8C-9248-B563-099E4459AC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t="1" r="2116" b="52899"/>
          <a:stretch/>
        </p:blipFill>
        <p:spPr>
          <a:xfrm>
            <a:off x="4244855" y="3699164"/>
            <a:ext cx="4616838" cy="28525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9AFB39-485E-4DBC-BCDB-81A01C7206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93" y="207068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F5B688-5A10-430E-A021-7C4323673C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7" y="1087376"/>
            <a:ext cx="3680612" cy="52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8A29719-0409-47B1-89B8-FCD58A7D4D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/>
          <a:srcRect l="-2950" t="4094" r="2950" b="10944"/>
          <a:stretch/>
        </p:blipFill>
        <p:spPr>
          <a:xfrm>
            <a:off x="4264002" y="3362094"/>
            <a:ext cx="4619518" cy="34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5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680" y="170207"/>
            <a:ext cx="8229600" cy="1136376"/>
          </a:xfrm>
        </p:spPr>
        <p:txBody>
          <a:bodyPr>
            <a:normAutofit fontScale="90000"/>
          </a:bodyPr>
          <a:lstStyle/>
          <a:p>
            <a:r>
              <a:rPr lang="fr-FR" dirty="0"/>
              <a:t>Les femmes en politique en 2021 : avancées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52353" y="1306583"/>
            <a:ext cx="5669280" cy="3651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dirty="0"/>
              <a:t>À l’échelle mondiale, les femmes représentent</a:t>
            </a:r>
            <a:br>
              <a:rPr lang="fr-FR" sz="8000" dirty="0"/>
            </a:br>
            <a:br>
              <a:rPr sz="4500" dirty="0"/>
            </a:br>
            <a:br>
              <a:rPr sz="4500" dirty="0"/>
            </a:br>
            <a:r>
              <a:rPr lang="fr-FR" sz="8000" b="1" dirty="0">
                <a:solidFill>
                  <a:srgbClr val="00979B"/>
                </a:solidFill>
              </a:rPr>
              <a:t>25,5 % </a:t>
            </a:r>
            <a:r>
              <a:rPr lang="fr-FR" sz="8000" dirty="0"/>
              <a:t>des parlementaires</a:t>
            </a:r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sz="8000" dirty="0"/>
          </a:p>
          <a:p>
            <a:endParaRPr lang="fr-FR" sz="8000" dirty="0"/>
          </a:p>
          <a:p>
            <a:endParaRPr lang="fr-FR" sz="8000" dirty="0"/>
          </a:p>
          <a:p>
            <a:endParaRPr lang="fr-FR" sz="8000" dirty="0"/>
          </a:p>
          <a:p>
            <a:endParaRPr lang="fr-FR" sz="8000" dirty="0"/>
          </a:p>
          <a:p>
            <a:endParaRPr lang="fr-FR" sz="8000" dirty="0"/>
          </a:p>
        </p:txBody>
      </p:sp>
      <p:pic>
        <p:nvPicPr>
          <p:cNvPr id="10" name="Graphic 9" descr="Earth globe: Americas with solid fill">
            <a:extLst>
              <a:ext uri="{FF2B5EF4-FFF2-40B4-BE49-F238E27FC236}">
                <a16:creationId xmlns:a16="http://schemas.microsoft.com/office/drawing/2014/main" id="{B3B79E01-CD27-EF4E-8336-60A8FF97B1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331" y="1473199"/>
            <a:ext cx="2207623" cy="2207623"/>
          </a:xfrm>
          <a:prstGeom prst="rect">
            <a:avLst/>
          </a:prstGeom>
        </p:spPr>
      </p:pic>
      <p:pic>
        <p:nvPicPr>
          <p:cNvPr id="16" name="Graphic 15" descr="Group of women with solid fill">
            <a:extLst>
              <a:ext uri="{FF2B5EF4-FFF2-40B4-BE49-F238E27FC236}">
                <a16:creationId xmlns:a16="http://schemas.microsoft.com/office/drawing/2014/main" id="{81EF033E-6C1D-B944-9460-0C1688271C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0600" y="27781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6862DC-4C0F-A742-97EE-9E9C26806CD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83839" y="2093900"/>
            <a:ext cx="587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979B"/>
                </a:solidFill>
              </a:rPr>
              <a:t>20,9 %</a:t>
            </a:r>
            <a:r>
              <a:rPr lang="fr-FR" dirty="0"/>
              <a:t> </a:t>
            </a:r>
            <a:r>
              <a:rPr lang="fr-FR" sz="2000" dirty="0">
                <a:solidFill>
                  <a:srgbClr val="565959"/>
                </a:solidFill>
              </a:rPr>
              <a:t>des présidents de parlement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6E4EF-CD13-DE4E-B475-0E627EFDC25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56857" y="2494010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979B"/>
                </a:solidFill>
              </a:rPr>
              <a:t>5,9 %</a:t>
            </a:r>
            <a:r>
              <a:rPr lang="fr-FR" sz="2000" dirty="0">
                <a:solidFill>
                  <a:srgbClr val="565959"/>
                </a:solidFill>
              </a:rPr>
              <a:t> des chefs d’État</a:t>
            </a:r>
          </a:p>
          <a:p>
            <a:endParaRPr lang="fr-FR" sz="2000" dirty="0">
              <a:solidFill>
                <a:srgbClr val="565959"/>
              </a:solidFill>
            </a:endParaRPr>
          </a:p>
          <a:p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2E030-E56D-8641-9579-7CE1E8F566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030582" y="3319221"/>
            <a:ext cx="591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979B"/>
                </a:solidFill>
              </a:rPr>
              <a:t>21,9 % </a:t>
            </a:r>
            <a:r>
              <a:rPr lang="fr-FR" sz="2000" dirty="0">
                <a:solidFill>
                  <a:srgbClr val="565959"/>
                </a:solidFill>
              </a:rPr>
              <a:t>des postes ministériels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F990EC-EE2D-CF4A-8A0A-3DF8C5CDDF3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30731" y="2879068"/>
            <a:ext cx="4070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979B"/>
                </a:solidFill>
              </a:rPr>
              <a:t>6,7 %</a:t>
            </a:r>
            <a:r>
              <a:rPr lang="fr-FR" sz="2000" dirty="0">
                <a:solidFill>
                  <a:srgbClr val="565959"/>
                </a:solidFill>
              </a:rPr>
              <a:t> des chefs de gouvernement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23DFA-A1A8-6C4C-BBB1-2995CD2BDA3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96142" y="4533580"/>
            <a:ext cx="677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979B"/>
                </a:solidFill>
              </a:rPr>
              <a:t>+0,6 % </a:t>
            </a:r>
            <a:r>
              <a:rPr lang="fr-FR" dirty="0">
                <a:solidFill>
                  <a:srgbClr val="565959"/>
                </a:solidFill>
              </a:rPr>
              <a:t>de femmes parlementaires</a:t>
            </a:r>
          </a:p>
          <a:p>
            <a:r>
              <a:rPr lang="fr-FR" b="1" dirty="0">
                <a:solidFill>
                  <a:srgbClr val="00979B"/>
                </a:solidFill>
              </a:rPr>
              <a:t>+0,4 % </a:t>
            </a:r>
            <a:r>
              <a:rPr lang="fr-FR" dirty="0">
                <a:solidFill>
                  <a:srgbClr val="565959"/>
                </a:solidFill>
              </a:rPr>
              <a:t>de femmes présidentes de parlement</a:t>
            </a:r>
          </a:p>
          <a:p>
            <a:r>
              <a:rPr lang="fr-FR" b="1" dirty="0">
                <a:solidFill>
                  <a:srgbClr val="00979B"/>
                </a:solidFill>
              </a:rPr>
              <a:t>+2 </a:t>
            </a:r>
            <a:r>
              <a:rPr lang="fr-FR" dirty="0">
                <a:solidFill>
                  <a:srgbClr val="565959"/>
                </a:solidFill>
              </a:rPr>
              <a:t>pays dirigés par une femme</a:t>
            </a:r>
          </a:p>
          <a:p>
            <a:r>
              <a:rPr lang="fr-FR" b="1" dirty="0">
                <a:solidFill>
                  <a:srgbClr val="00979B"/>
                </a:solidFill>
              </a:rPr>
              <a:t>+0,6 % </a:t>
            </a:r>
            <a:r>
              <a:rPr lang="fr-FR" dirty="0">
                <a:solidFill>
                  <a:srgbClr val="565959"/>
                </a:solidFill>
              </a:rPr>
              <a:t>de femmes occupant des portefeuilles ministériels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00FCF9-BE56-6549-B422-6B131806EAE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1600" y="3963710"/>
            <a:ext cx="904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565959"/>
                </a:solidFill>
              </a:rPr>
              <a:t>Les femmes n’ont jamais été aussi nombreuses au plus haut niveau politique.</a:t>
            </a:r>
          </a:p>
        </p:txBody>
      </p:sp>
      <p:pic>
        <p:nvPicPr>
          <p:cNvPr id="26" name="Graphic 25" descr="Chevron arrows with solid fill">
            <a:extLst>
              <a:ext uri="{FF2B5EF4-FFF2-40B4-BE49-F238E27FC236}">
                <a16:creationId xmlns:a16="http://schemas.microsoft.com/office/drawing/2014/main" id="{12E03CA0-FC2A-334E-AFD5-45FABE26B8F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6200000">
            <a:off x="604689" y="4460817"/>
            <a:ext cx="1300311" cy="13003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6F7CBC-B674-2B4A-8D25-9F6F1F6606C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3693" y="5857856"/>
            <a:ext cx="5053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565959"/>
                </a:solidFill>
              </a:rPr>
              <a:t>Les progrès demeurent toutefois très lents</a:t>
            </a:r>
            <a:r>
              <a:rPr lang="fr-FR" sz="2000" dirty="0">
                <a:solidFill>
                  <a:srgbClr val="565959"/>
                </a:solidFill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6784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4425"/>
            <a:ext cx="8229600" cy="1136376"/>
          </a:xfrm>
        </p:spPr>
        <p:txBody>
          <a:bodyPr>
            <a:normAutofit fontScale="90000"/>
          </a:bodyPr>
          <a:lstStyle/>
          <a:p>
            <a:r>
              <a:rPr lang="fr-FR" dirty="0"/>
              <a:t>Les femmes en politique en 2021 : reculs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38290" y="1693460"/>
            <a:ext cx="6548510" cy="365126"/>
          </a:xfrm>
        </p:spPr>
        <p:txBody>
          <a:bodyPr>
            <a:normAutofit fontScale="25000" lnSpcReduction="20000"/>
          </a:bodyPr>
          <a:lstStyle/>
          <a:p>
            <a:pPr marL="455613" lvl="1" indent="0">
              <a:buNone/>
            </a:pPr>
            <a:r>
              <a:rPr lang="fr-FR" sz="8000" dirty="0">
                <a:latin typeface="Roboto"/>
              </a:rPr>
              <a:t>Les femmes représentaient au moins </a:t>
            </a:r>
            <a:r>
              <a:rPr lang="fr-FR" sz="8000" b="1" dirty="0">
                <a:latin typeface="Roboto"/>
              </a:rPr>
              <a:t>50 % des parlementaires dans trois parlements</a:t>
            </a:r>
            <a:r>
              <a:rPr lang="fr-FR" sz="8000" dirty="0">
                <a:latin typeface="Roboto"/>
              </a:rPr>
              <a:t> seulement : le Rwanda, Cuba et les Émirats arabes Unis.</a:t>
            </a:r>
          </a:p>
          <a:p>
            <a:pPr marL="455613" lvl="1" indent="0">
              <a:buNone/>
            </a:pPr>
            <a:endParaRPr lang="fr-FR" sz="8000" dirty="0">
              <a:latin typeface="Roboto"/>
            </a:endParaRPr>
          </a:p>
          <a:p>
            <a:pPr marL="455613" lvl="1" indent="0">
              <a:buNone/>
            </a:pPr>
            <a:r>
              <a:rPr lang="fr-FR" sz="8000" dirty="0">
                <a:latin typeface="Roboto"/>
              </a:rPr>
              <a:t>Dans trois pays, le parlement ne compte </a:t>
            </a:r>
            <a:r>
              <a:rPr lang="fr-FR" sz="8000" b="1" dirty="0">
                <a:latin typeface="Roboto"/>
              </a:rPr>
              <a:t>aucune femme</a:t>
            </a:r>
            <a:r>
              <a:rPr lang="fr-FR" sz="8000" dirty="0">
                <a:latin typeface="Roboto"/>
              </a:rPr>
              <a:t> : la Micronésie, la Papouasie-Nouvelle-Guinée et le Vanuatu.</a:t>
            </a:r>
            <a:endParaRPr lang="fr-FR" sz="8000" dirty="0"/>
          </a:p>
          <a:p>
            <a:pPr marL="455613" lvl="1" indent="0">
              <a:buNone/>
            </a:pPr>
            <a:endParaRPr lang="fr-FR" sz="8000" dirty="0"/>
          </a:p>
          <a:p>
            <a:pPr marL="455613" lvl="1" indent="0">
              <a:buNone/>
            </a:pPr>
            <a:r>
              <a:rPr lang="fr-FR" sz="8000" dirty="0"/>
              <a:t>Le nombre de pays où les femmes occupent au moins </a:t>
            </a:r>
            <a:r>
              <a:rPr lang="fr-FR" sz="8000" b="1" dirty="0"/>
              <a:t>50 % des postes ministériels est passé</a:t>
            </a:r>
            <a:r>
              <a:rPr lang="fr-FR" dirty="0"/>
              <a:t> </a:t>
            </a:r>
            <a:r>
              <a:rPr lang="fr-FR" sz="8000" b="1" dirty="0"/>
              <a:t>de 14 à 13 </a:t>
            </a:r>
            <a:r>
              <a:rPr lang="fr-FR" sz="8000" dirty="0"/>
              <a:t>en 2020.</a:t>
            </a:r>
          </a:p>
          <a:p>
            <a:pPr marL="455613" lvl="1" indent="0">
              <a:buNone/>
            </a:pPr>
            <a:endParaRPr lang="fr-FR" sz="8000" dirty="0"/>
          </a:p>
          <a:p>
            <a:pPr marL="455613" lvl="1" indent="0">
              <a:buNone/>
            </a:pPr>
            <a:r>
              <a:rPr lang="fr-FR" sz="8000" dirty="0"/>
              <a:t>Le nombre de pays sans </a:t>
            </a:r>
            <a:r>
              <a:rPr lang="fr-FR" sz="8000" b="1" dirty="0"/>
              <a:t>femmes ministres est passé de 9 à 12.</a:t>
            </a:r>
            <a:endParaRPr lang="fr-FR" sz="8000" dirty="0"/>
          </a:p>
          <a:p>
            <a:pPr marL="455613" lvl="1" indent="0">
              <a:buNone/>
            </a:pPr>
            <a:endParaRPr lang="fr-FR" sz="8000" dirty="0"/>
          </a:p>
          <a:p>
            <a:pPr marL="455613" lvl="1" indent="0">
              <a:buNone/>
            </a:pPr>
            <a:endParaRPr lang="fr-FR" sz="8000" dirty="0"/>
          </a:p>
          <a:p>
            <a:pPr marL="455613" lvl="1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Graphic 9" descr="Earth globe: Americas with solid fill">
            <a:extLst>
              <a:ext uri="{FF2B5EF4-FFF2-40B4-BE49-F238E27FC236}">
                <a16:creationId xmlns:a16="http://schemas.microsoft.com/office/drawing/2014/main" id="{B3B79E01-CD27-EF4E-8336-60A8FF97B1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12" y="2325188"/>
            <a:ext cx="2207623" cy="2207623"/>
          </a:xfrm>
          <a:prstGeom prst="rect">
            <a:avLst/>
          </a:prstGeom>
        </p:spPr>
      </p:pic>
      <p:pic>
        <p:nvPicPr>
          <p:cNvPr id="6" name="Graphic 5" descr="Woman Shrugging with solid fill">
            <a:extLst>
              <a:ext uri="{FF2B5EF4-FFF2-40B4-BE49-F238E27FC236}">
                <a16:creationId xmlns:a16="http://schemas.microsoft.com/office/drawing/2014/main" id="{15499220-5B77-5B42-A3C1-13C3E89A72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473" y="3682578"/>
            <a:ext cx="850233" cy="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4424"/>
            <a:ext cx="8229600" cy="866163"/>
          </a:xfrm>
        </p:spPr>
        <p:txBody>
          <a:bodyPr>
            <a:noAutofit/>
          </a:bodyPr>
          <a:lstStyle/>
          <a:p>
            <a:r>
              <a:rPr lang="fr-FR" sz="2400" dirty="0"/>
              <a:t>Tendances régionales après les élections de 2020</a:t>
            </a:r>
            <a:br>
              <a:rPr dirty="0"/>
            </a:br>
            <a:r>
              <a:rPr lang="fr-FR" sz="2000" i="1" dirty="0"/>
              <a:t>Moyennes régionales pour les chambres basses/parlements monocaméraux</a:t>
            </a:r>
            <a:endParaRPr lang="fr-FR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CC9FC60-3D11-E54B-AF46-D575AC6CE302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5521589"/>
              </p:ext>
            </p:extLst>
          </p:nvPr>
        </p:nvGraphicFramePr>
        <p:xfrm>
          <a:off x="457200" y="1138136"/>
          <a:ext cx="8229600" cy="551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69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Faits marquants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4055F1-4D2E-7F43-810F-30B72374BF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49400" y="4326832"/>
            <a:ext cx="7429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65959"/>
                </a:solidFill>
              </a:rPr>
              <a:t>Dans plusieurs pays, la plus forte augmentation se situe entre 25 et 30 %</a:t>
            </a:r>
            <a:r>
              <a:rPr lang="fr-FR" dirty="0">
                <a:solidFill>
                  <a:srgbClr val="565959"/>
                </a:solidFill>
              </a:rPr>
              <a:t>. En 2021, 11 pays ont sensiblement augmenté la proportion de femmes au Parlement pour tomber dans cette nouvelle fourchette.</a:t>
            </a:r>
          </a:p>
        </p:txBody>
      </p:sp>
      <p:pic>
        <p:nvPicPr>
          <p:cNvPr id="5" name="Graphic 4" descr="Business Growth outline">
            <a:extLst>
              <a:ext uri="{FF2B5EF4-FFF2-40B4-BE49-F238E27FC236}">
                <a16:creationId xmlns:a16="http://schemas.microsoft.com/office/drawing/2014/main" id="{C3919181-D492-1941-885F-2C1677B9FF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000" y="118600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9BE46-BCC5-DC4A-8D2E-CFBC4AB4434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43050" y="1289529"/>
            <a:ext cx="65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565959"/>
                </a:solidFill>
              </a:rPr>
              <a:t>Les femmes sont davantage représentées dans toutes les régions, mais en des </a:t>
            </a:r>
            <a:r>
              <a:rPr lang="fr-FR" b="1" dirty="0">
                <a:solidFill>
                  <a:srgbClr val="565959"/>
                </a:solidFill>
              </a:rPr>
              <a:t>proportions inégales</a:t>
            </a:r>
            <a:r>
              <a:rPr lang="fr-FR" dirty="0">
                <a:solidFill>
                  <a:srgbClr val="565959"/>
                </a:solidFill>
              </a:rPr>
              <a:t>.</a:t>
            </a:r>
          </a:p>
        </p:txBody>
      </p:sp>
      <p:pic>
        <p:nvPicPr>
          <p:cNvPr id="8" name="Graphic 7" descr="Priorities outline">
            <a:extLst>
              <a:ext uri="{FF2B5EF4-FFF2-40B4-BE49-F238E27FC236}">
                <a16:creationId xmlns:a16="http://schemas.microsoft.com/office/drawing/2014/main" id="{E336777B-D5A7-1042-B62E-55BF3B3B5A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000" y="2136728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2F942E-E457-AA4A-A055-D8D267AFE90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93850" y="2132263"/>
            <a:ext cx="6597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65959"/>
                </a:solidFill>
              </a:rPr>
              <a:t>Les 10 parlements monocaméraux et chambres basses respectant le plus la parité hommes-femmes sont les mêmes que l’an dernier. L</a:t>
            </a:r>
            <a:r>
              <a:rPr lang="fr-FR" b="1" dirty="0">
                <a:solidFill>
                  <a:srgbClr val="565959"/>
                </a:solidFill>
              </a:rPr>
              <a:t>a Nouvelle-Zélande passe de la 20</a:t>
            </a:r>
            <a:r>
              <a:rPr lang="fr-FR" b="1" baseline="30000" dirty="0">
                <a:solidFill>
                  <a:srgbClr val="565959"/>
                </a:solidFill>
              </a:rPr>
              <a:t>e</a:t>
            </a:r>
            <a:r>
              <a:rPr lang="fr-FR" b="1" dirty="0">
                <a:solidFill>
                  <a:srgbClr val="565959"/>
                </a:solidFill>
              </a:rPr>
              <a:t> à la 5</a:t>
            </a:r>
            <a:r>
              <a:rPr lang="fr-FR" b="1" baseline="30000" dirty="0">
                <a:solidFill>
                  <a:srgbClr val="565959"/>
                </a:solidFill>
              </a:rPr>
              <a:t>e</a:t>
            </a:r>
            <a:r>
              <a:rPr lang="fr-FR" b="1" dirty="0">
                <a:solidFill>
                  <a:srgbClr val="565959"/>
                </a:solidFill>
              </a:rPr>
              <a:t> place</a:t>
            </a:r>
            <a:r>
              <a:rPr lang="fr-FR" dirty="0">
                <a:solidFill>
                  <a:srgbClr val="565959"/>
                </a:solidFill>
              </a:rPr>
              <a:t>.</a:t>
            </a:r>
          </a:p>
        </p:txBody>
      </p:sp>
      <p:pic>
        <p:nvPicPr>
          <p:cNvPr id="16" name="Graphic 15" descr="Badge Unfollow outline">
            <a:extLst>
              <a:ext uri="{FF2B5EF4-FFF2-40B4-BE49-F238E27FC236}">
                <a16:creationId xmlns:a16="http://schemas.microsoft.com/office/drawing/2014/main" id="{ECEA97E0-8179-0D4F-BB8F-5733E3F53E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000" y="3231780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42A1D8-48F9-C344-A442-5B92A63B2F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93850" y="3238961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65959"/>
                </a:solidFill>
              </a:rPr>
              <a:t>La représentation des femmes</a:t>
            </a:r>
            <a:r>
              <a:rPr lang="fr-FR" dirty="0">
                <a:solidFill>
                  <a:srgbClr val="565959"/>
                </a:solidFill>
              </a:rPr>
              <a:t> atteint au moins 40 % dans la </a:t>
            </a:r>
            <a:r>
              <a:rPr lang="fr-FR" i="0" dirty="0">
                <a:solidFill>
                  <a:srgbClr val="565959"/>
                </a:solidFill>
              </a:rPr>
              <a:t>chambre basse ou unique</a:t>
            </a:r>
            <a:r>
              <a:rPr lang="fr-FR" dirty="0">
                <a:solidFill>
                  <a:srgbClr val="565959"/>
                </a:solidFill>
              </a:rPr>
              <a:t> de </a:t>
            </a:r>
            <a:r>
              <a:rPr lang="fr-FR" b="1" dirty="0">
                <a:solidFill>
                  <a:srgbClr val="565959"/>
                </a:solidFill>
              </a:rPr>
              <a:t>23 parlements, </a:t>
            </a:r>
            <a:r>
              <a:rPr lang="fr-FR" dirty="0">
                <a:solidFill>
                  <a:srgbClr val="565959"/>
                </a:solidFill>
              </a:rPr>
              <a:t>soit un pays de moins que l’an dernier. </a:t>
            </a:r>
          </a:p>
        </p:txBody>
      </p:sp>
      <p:pic>
        <p:nvPicPr>
          <p:cNvPr id="24" name="Graphic 23" descr="Cycle with people outline">
            <a:extLst>
              <a:ext uri="{FF2B5EF4-FFF2-40B4-BE49-F238E27FC236}">
                <a16:creationId xmlns:a16="http://schemas.microsoft.com/office/drawing/2014/main" id="{A8E99DA2-28D2-3240-B641-69C4BDC0882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000" y="44162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COVID-19 : quels changements pour les femmes en politique ?</a:t>
            </a:r>
          </a:p>
        </p:txBody>
      </p:sp>
    </p:spTree>
    <p:extLst>
      <p:ext uri="{BB962C8B-B14F-4D97-AF65-F5344CB8AC3E}">
        <p14:creationId xmlns:p14="http://schemas.microsoft.com/office/powerpoint/2010/main" val="11883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4425"/>
            <a:ext cx="8229600" cy="1136376"/>
          </a:xfrm>
        </p:spPr>
        <p:txBody>
          <a:bodyPr/>
          <a:lstStyle/>
          <a:p>
            <a:r>
              <a:rPr lang="fr-FR" dirty="0"/>
              <a:t>Élections et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7582"/>
            <a:ext cx="8229600" cy="365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rgbClr val="004775"/>
                </a:solidFill>
              </a:rPr>
              <a:t>57 pays </a:t>
            </a:r>
            <a:r>
              <a:rPr lang="fr-FR" sz="2200" dirty="0"/>
              <a:t>ont tenu des élections parlementaires nationales en 2020</a:t>
            </a:r>
          </a:p>
          <a:p>
            <a:pPr marL="0" indent="0">
              <a:buNone/>
            </a:pPr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9EDB3-A8B3-D54A-A415-03CB174E23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1493545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4775"/>
                </a:solidFill>
              </a:rPr>
              <a:t>20 pays </a:t>
            </a:r>
            <a:r>
              <a:rPr lang="fr-FR" sz="2000" dirty="0">
                <a:solidFill>
                  <a:srgbClr val="565959"/>
                </a:solidFill>
              </a:rPr>
              <a:t>ont reporté les élections législatives en raison de la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1E1D-896D-4E40-9D75-461AAC19498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0526" y="4177048"/>
            <a:ext cx="7190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65959"/>
                </a:solidFill>
              </a:rPr>
              <a:t>Au </a:t>
            </a:r>
            <a:r>
              <a:rPr lang="fr-FR" sz="1400" b="1" dirty="0">
                <a:solidFill>
                  <a:srgbClr val="00979B"/>
                </a:solidFill>
              </a:rPr>
              <a:t>Libéria</a:t>
            </a:r>
            <a:r>
              <a:rPr lang="fr-FR" sz="1400" dirty="0">
                <a:solidFill>
                  <a:srgbClr val="565959"/>
                </a:solidFill>
              </a:rPr>
              <a:t>,</a:t>
            </a:r>
            <a:r>
              <a:rPr lang="fr-FR" sz="1400" dirty="0"/>
              <a:t> </a:t>
            </a:r>
            <a:r>
              <a:rPr lang="fr-FR" sz="1400" dirty="0">
                <a:solidFill>
                  <a:srgbClr val="565959"/>
                </a:solidFill>
              </a:rPr>
              <a:t>une candidate au Sénat aurait été battue, harcelée et menacée sous couvert de politisation d'une pratique culturelle traditionnelle.</a:t>
            </a:r>
          </a:p>
          <a:p>
            <a:endParaRPr lang="fr-FR" sz="1400" dirty="0"/>
          </a:p>
          <a:p>
            <a:r>
              <a:rPr lang="fr-FR" sz="1400" dirty="0"/>
              <a:t>Au </a:t>
            </a:r>
            <a:r>
              <a:rPr lang="fr-FR" sz="1400" b="1" dirty="0">
                <a:solidFill>
                  <a:srgbClr val="00979B"/>
                </a:solidFill>
              </a:rPr>
              <a:t>Ghana</a:t>
            </a:r>
            <a:r>
              <a:rPr lang="fr-FR" sz="1400" dirty="0">
                <a:solidFill>
                  <a:srgbClr val="565959"/>
                </a:solidFill>
              </a:rPr>
              <a:t>, les frais de candidature à une élection ont augmenté de 59% – un obstacle supplémentaire à l'entrée des femmes en politique. 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00979B"/>
                </a:solidFill>
              </a:rPr>
              <a:t>La Bolivie</a:t>
            </a:r>
            <a:r>
              <a:rPr lang="fr-FR" sz="1400" dirty="0"/>
              <a:t> </a:t>
            </a:r>
            <a:r>
              <a:rPr lang="fr-FR" sz="1400" dirty="0">
                <a:solidFill>
                  <a:srgbClr val="565959"/>
                </a:solidFill>
              </a:rPr>
              <a:t>a dû reporter deux fois ses élections à cause de la COVID-19. </a:t>
            </a:r>
          </a:p>
          <a:p>
            <a:endParaRPr lang="fr-FR" sz="1400" dirty="0">
              <a:solidFill>
                <a:srgbClr val="565959"/>
              </a:solidFill>
            </a:endParaRPr>
          </a:p>
          <a:p>
            <a:r>
              <a:rPr lang="fr-FR" sz="1400" dirty="0">
                <a:solidFill>
                  <a:srgbClr val="565959"/>
                </a:solidFill>
              </a:rPr>
              <a:t>Dans une province du </a:t>
            </a:r>
            <a:r>
              <a:rPr lang="fr-FR" sz="1400" b="1" dirty="0">
                <a:solidFill>
                  <a:srgbClr val="00979B"/>
                </a:solidFill>
              </a:rPr>
              <a:t>Canada</a:t>
            </a:r>
            <a:r>
              <a:rPr lang="fr-FR" sz="1400" dirty="0">
                <a:solidFill>
                  <a:srgbClr val="565959"/>
                </a:solidFill>
              </a:rPr>
              <a:t>, la police a signalé une augmentation de 450 % des menaces en ligne contre des personnalités politiques en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7919-4CBD-CD4A-AE1B-7E49F4D5E50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2053953"/>
            <a:ext cx="753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65959"/>
                </a:solidFill>
              </a:rPr>
              <a:t>Obstacles rencontrés par les femmes pour se présenter aux élections en 2020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1F793E5-D61C-7442-BB4E-AF5800AE298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57825714"/>
              </p:ext>
            </p:extLst>
          </p:nvPr>
        </p:nvGraphicFramePr>
        <p:xfrm>
          <a:off x="457200" y="1320801"/>
          <a:ext cx="8229600" cy="388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0045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Solutions testées pendant la pandémie de COVID-19</a:t>
            </a:r>
          </a:p>
        </p:txBody>
      </p:sp>
    </p:spTree>
    <p:extLst>
      <p:ext uri="{BB962C8B-B14F-4D97-AF65-F5344CB8AC3E}">
        <p14:creationId xmlns:p14="http://schemas.microsoft.com/office/powerpoint/2010/main" val="4110807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Women in politics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Women in politics 2014</Template>
  <TotalTime>3914</TotalTime>
  <Words>1181</Words>
  <Application>Microsoft Office PowerPoint</Application>
  <PresentationFormat>Affichage à l'écran (4:3)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Lucida Grande</vt:lpstr>
      <vt:lpstr>Roboto</vt:lpstr>
      <vt:lpstr>Univers LT Std 65 Bold</vt:lpstr>
      <vt:lpstr>Arial</vt:lpstr>
      <vt:lpstr>Calibri</vt:lpstr>
      <vt:lpstr>Times New Roman</vt:lpstr>
      <vt:lpstr>Women in politics 2014</vt:lpstr>
      <vt:lpstr>Custom Design</vt:lpstr>
      <vt:lpstr>1_Custom Design</vt:lpstr>
      <vt:lpstr>2_Custom Design</vt:lpstr>
      <vt:lpstr>3_Custom Design</vt:lpstr>
      <vt:lpstr>4_Custom Design</vt:lpstr>
      <vt:lpstr>Les femmes en politique en 2021</vt:lpstr>
      <vt:lpstr>Présentation PowerPoint</vt:lpstr>
      <vt:lpstr>Les femmes en politique en 2021 : avancées  </vt:lpstr>
      <vt:lpstr>Les femmes en politique en 2021 : reculs</vt:lpstr>
      <vt:lpstr>Tendances régionales après les élections de 2020 Moyennes régionales pour les chambres basses/parlements monocaméraux</vt:lpstr>
      <vt:lpstr>Faits marquants </vt:lpstr>
      <vt:lpstr>COVID-19 : quels changements pour les femmes en politique ?</vt:lpstr>
      <vt:lpstr>Élections et COVID-19</vt:lpstr>
      <vt:lpstr>Solutions testées pendant la pandémie de COVID-19</vt:lpstr>
      <vt:lpstr>Les quotas empêchent le recul des progrès</vt:lpstr>
      <vt:lpstr>La parité hommes-femmes en politique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Politics</dc:title>
  <dc:creator>mds</dc:creator>
  <cp:lastModifiedBy>Hervé Compagnion</cp:lastModifiedBy>
  <cp:revision>182</cp:revision>
  <cp:lastPrinted>2021-05-07T14:45:47Z</cp:lastPrinted>
  <dcterms:created xsi:type="dcterms:W3CDTF">2014-03-11T12:14:37Z</dcterms:created>
  <dcterms:modified xsi:type="dcterms:W3CDTF">2021-05-07T15:24:07Z</dcterms:modified>
</cp:coreProperties>
</file>